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1" r:id="rId6"/>
    <p:sldId id="263" r:id="rId7"/>
    <p:sldId id="304" r:id="rId8"/>
    <p:sldId id="266" r:id="rId9"/>
    <p:sldId id="267" r:id="rId10"/>
    <p:sldId id="268" r:id="rId11"/>
    <p:sldId id="269" r:id="rId12"/>
    <p:sldId id="271" r:id="rId13"/>
    <p:sldId id="274" r:id="rId14"/>
    <p:sldId id="276" r:id="rId15"/>
    <p:sldId id="277" r:id="rId16"/>
    <p:sldId id="278" r:id="rId17"/>
    <p:sldId id="279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4660"/>
  </p:normalViewPr>
  <p:slideViewPr>
    <p:cSldViewPr>
      <p:cViewPr varScale="1">
        <p:scale>
          <a:sx n="71" d="100"/>
          <a:sy n="71" d="100"/>
        </p:scale>
        <p:origin x="65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A69AEC-8B6A-4156-8174-7B31437E17CB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2A5ADE-263B-4E8A-A96D-89C305C8DE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80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A5ADE-263B-4E8A-A96D-89C305C8DEF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931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17.png"/><Relationship Id="rId9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7" Type="http://schemas.openxmlformats.org/officeDocument/2006/relationships/image" Target="../media/image76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81.jpg"/><Relationship Id="rId4" Type="http://schemas.openxmlformats.org/officeDocument/2006/relationships/image" Target="../media/image8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78.jpg"/><Relationship Id="rId4" Type="http://schemas.openxmlformats.org/officeDocument/2006/relationships/image" Target="../media/image8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8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image" Target="../media/image116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4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1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2.png"/><Relationship Id="rId4" Type="http://schemas.openxmlformats.org/officeDocument/2006/relationships/image" Target="../media/image28.png"/><Relationship Id="rId9" Type="http://schemas.openxmlformats.org/officeDocument/2006/relationships/image" Target="../media/image3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7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67587" y="-140084"/>
            <a:ext cx="11709833" cy="10070456"/>
            <a:chOff x="12567587" y="-140084"/>
            <a:chExt cx="11709833" cy="100704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67587" y="-140084"/>
              <a:ext cx="11709833" cy="100704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83794" y="-1517407"/>
            <a:ext cx="15488986" cy="13320528"/>
            <a:chOff x="3883794" y="-1517407"/>
            <a:chExt cx="15488986" cy="133205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83794" y="-1517407"/>
              <a:ext cx="15488986" cy="1332052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99804" y="3477902"/>
            <a:ext cx="8515775" cy="286264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6468" y="2867599"/>
            <a:ext cx="3991891" cy="5330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937521" y="7850936"/>
            <a:ext cx="2791595" cy="191013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00205" y="460521"/>
            <a:ext cx="3327851" cy="6792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743200" y="766958"/>
            <a:ext cx="13696380" cy="8915400"/>
            <a:chOff x="1834851" y="337676"/>
            <a:chExt cx="14103533" cy="890647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 cstate="print"/>
            <a:srcRect l="197" t="-8547" r="-197" b="8547"/>
            <a:stretch/>
          </p:blipFill>
          <p:spPr>
            <a:xfrm>
              <a:off x="1834851" y="337676"/>
              <a:ext cx="14103533" cy="8906478"/>
            </a:xfrm>
            <a:prstGeom prst="rect">
              <a:avLst/>
            </a:prstGeom>
          </p:spPr>
        </p:pic>
      </p:grpSp>
      <p:pic>
        <p:nvPicPr>
          <p:cNvPr id="5" name="Object 10">
            <a:extLst>
              <a:ext uri="{FF2B5EF4-FFF2-40B4-BE49-F238E27FC236}">
                <a16:creationId xmlns:a16="http://schemas.microsoft.com/office/drawing/2014/main" id="{D0D40590-8D68-622A-D298-AD4C1F7AD94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364" y="190500"/>
            <a:ext cx="4205009" cy="12192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00" y="1904915"/>
            <a:ext cx="11658600" cy="7658185"/>
            <a:chOff x="2765508" y="2476696"/>
            <a:chExt cx="12572977" cy="750222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2" cstate="print"/>
            <a:srcRect t="16779" r="-1787"/>
            <a:stretch/>
          </p:blipFill>
          <p:spPr>
            <a:xfrm>
              <a:off x="2765508" y="2476696"/>
              <a:ext cx="12572977" cy="7502226"/>
            </a:xfrm>
            <a:prstGeom prst="rect">
              <a:avLst/>
            </a:prstGeom>
          </p:spPr>
        </p:pic>
      </p:grpSp>
      <p:pic>
        <p:nvPicPr>
          <p:cNvPr id="3" name="Object 10">
            <a:extLst>
              <a:ext uri="{FF2B5EF4-FFF2-40B4-BE49-F238E27FC236}">
                <a16:creationId xmlns:a16="http://schemas.microsoft.com/office/drawing/2014/main" id="{35138C53-A61B-0DF0-BC1F-C895FD316F3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364" y="190500"/>
            <a:ext cx="4205009" cy="1219285"/>
          </a:xfrm>
          <a:prstGeom prst="rect">
            <a:avLst/>
          </a:prstGeom>
        </p:spPr>
      </p:pic>
      <p:pic>
        <p:nvPicPr>
          <p:cNvPr id="5" name="Object 1">
            <a:extLst>
              <a:ext uri="{FF2B5EF4-FFF2-40B4-BE49-F238E27FC236}">
                <a16:creationId xmlns:a16="http://schemas.microsoft.com/office/drawing/2014/main" id="{EECECF06-0EC2-AA14-1830-F151063C526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76800" y="460521"/>
            <a:ext cx="2520718" cy="67924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F6953F2-0CC0-C4FE-3DF4-D582020739E2}"/>
              </a:ext>
            </a:extLst>
          </p:cNvPr>
          <p:cNvSpPr/>
          <p:nvPr/>
        </p:nvSpPr>
        <p:spPr>
          <a:xfrm>
            <a:off x="7620000" y="8382085"/>
            <a:ext cx="1735456" cy="5334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1001">
            <a:extLst>
              <a:ext uri="{FF2B5EF4-FFF2-40B4-BE49-F238E27FC236}">
                <a16:creationId xmlns:a16="http://schemas.microsoft.com/office/drawing/2014/main" id="{4D375DE5-5BFE-E52D-5BC1-CF750E81C206}"/>
              </a:ext>
            </a:extLst>
          </p:cNvPr>
          <p:cNvGrpSpPr/>
          <p:nvPr/>
        </p:nvGrpSpPr>
        <p:grpSpPr>
          <a:xfrm>
            <a:off x="9525000" y="2171700"/>
            <a:ext cx="8229600" cy="1676400"/>
            <a:chOff x="7260899" y="1104901"/>
            <a:chExt cx="6629400" cy="1066800"/>
          </a:xfrm>
        </p:grpSpPr>
        <p:pic>
          <p:nvPicPr>
            <p:cNvPr id="7" name="Object 3">
              <a:extLst>
                <a:ext uri="{FF2B5EF4-FFF2-40B4-BE49-F238E27FC236}">
                  <a16:creationId xmlns:a16="http://schemas.microsoft.com/office/drawing/2014/main" id="{44872421-7620-97B2-AD83-EEEA5067DE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/>
            <a:srcRect l="35775" t="2790" r="11578" b="85915"/>
            <a:stretch/>
          </p:blipFill>
          <p:spPr>
            <a:xfrm>
              <a:off x="7260899" y="1104901"/>
              <a:ext cx="6629400" cy="1066800"/>
            </a:xfrm>
            <a:prstGeom prst="rect">
              <a:avLst/>
            </a:prstGeom>
          </p:spPr>
        </p:pic>
      </p:grp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F7749EF-967C-266A-E77A-182909E395F9}"/>
              </a:ext>
            </a:extLst>
          </p:cNvPr>
          <p:cNvCxnSpPr>
            <a:cxnSpLocks/>
          </p:cNvCxnSpPr>
          <p:nvPr/>
        </p:nvCxnSpPr>
        <p:spPr>
          <a:xfrm flipV="1">
            <a:off x="8686800" y="3935531"/>
            <a:ext cx="4800600" cy="42559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D7F29D2-D07B-DB82-E2EA-FB914F955693}"/>
              </a:ext>
            </a:extLst>
          </p:cNvPr>
          <p:cNvSpPr/>
          <p:nvPr/>
        </p:nvSpPr>
        <p:spPr>
          <a:xfrm>
            <a:off x="14782800" y="4101366"/>
            <a:ext cx="3124200" cy="914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  </a:t>
            </a:r>
            <a:r>
              <a:rPr lang="ko-KR" altLang="en-US" b="1" dirty="0" err="1">
                <a:solidFill>
                  <a:schemeClr val="tx1"/>
                </a:solidFill>
              </a:rPr>
              <a:t>알림창이</a:t>
            </a:r>
            <a:r>
              <a:rPr lang="ko-KR" altLang="en-US" b="1" dirty="0">
                <a:solidFill>
                  <a:schemeClr val="tx1"/>
                </a:solidFill>
              </a:rPr>
              <a:t> 뜨고 작성한 글의 게시글로 이동함 </a:t>
            </a:r>
            <a:r>
              <a:rPr lang="en-US" altLang="ko-KR" dirty="0"/>
              <a:t>g</a:t>
            </a:r>
            <a:endParaRPr lang="ko-KR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76800" y="460521"/>
            <a:ext cx="3228803" cy="6792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85364" y="1371684"/>
            <a:ext cx="9086652" cy="8382000"/>
            <a:chOff x="3772441" y="1405053"/>
            <a:chExt cx="10002881" cy="8445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 cstate="print"/>
            <a:srcRect l="9027" t="5969" r="7471" b="4611"/>
            <a:stretch/>
          </p:blipFill>
          <p:spPr>
            <a:xfrm>
              <a:off x="3772441" y="1405053"/>
              <a:ext cx="10002881" cy="8445148"/>
            </a:xfrm>
            <a:prstGeom prst="rect">
              <a:avLst/>
            </a:prstGeom>
          </p:spPr>
        </p:pic>
      </p:grpSp>
      <p:pic>
        <p:nvPicPr>
          <p:cNvPr id="5" name="Object 10">
            <a:extLst>
              <a:ext uri="{FF2B5EF4-FFF2-40B4-BE49-F238E27FC236}">
                <a16:creationId xmlns:a16="http://schemas.microsoft.com/office/drawing/2014/main" id="{80FC4882-4CF9-E664-137F-1D379B1B54C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364" y="190500"/>
            <a:ext cx="4205009" cy="1219285"/>
          </a:xfrm>
          <a:prstGeom prst="rect">
            <a:avLst/>
          </a:prstGeom>
        </p:spPr>
      </p:pic>
      <p:pic>
        <p:nvPicPr>
          <p:cNvPr id="7" name="Object 1">
            <a:extLst>
              <a:ext uri="{FF2B5EF4-FFF2-40B4-BE49-F238E27FC236}">
                <a16:creationId xmlns:a16="http://schemas.microsoft.com/office/drawing/2014/main" id="{04D34FAF-CE37-69EF-9297-B2BDF4C06C2F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85057" y="723719"/>
            <a:ext cx="6702744" cy="686065"/>
          </a:xfrm>
          <a:prstGeom prst="rect">
            <a:avLst/>
          </a:prstGeom>
        </p:spPr>
      </p:pic>
      <p:grpSp>
        <p:nvGrpSpPr>
          <p:cNvPr id="8" name="그룹 1001">
            <a:extLst>
              <a:ext uri="{FF2B5EF4-FFF2-40B4-BE49-F238E27FC236}">
                <a16:creationId xmlns:a16="http://schemas.microsoft.com/office/drawing/2014/main" id="{A35E3640-2799-306F-66A6-00601EFC185A}"/>
              </a:ext>
            </a:extLst>
          </p:cNvPr>
          <p:cNvGrpSpPr/>
          <p:nvPr/>
        </p:nvGrpSpPr>
        <p:grpSpPr>
          <a:xfrm>
            <a:off x="6486285" y="1321326"/>
            <a:ext cx="6172200" cy="1939132"/>
            <a:chOff x="6605271" y="1485900"/>
            <a:chExt cx="5105400" cy="1408414"/>
          </a:xfrm>
        </p:grpSpPr>
        <p:pic>
          <p:nvPicPr>
            <p:cNvPr id="9" name="Object 3">
              <a:extLst>
                <a:ext uri="{FF2B5EF4-FFF2-40B4-BE49-F238E27FC236}">
                  <a16:creationId xmlns:a16="http://schemas.microsoft.com/office/drawing/2014/main" id="{E9A7B8E7-C2CA-62A6-7884-FACE9E7B27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/>
            <a:srcRect l="32122" t="1737" r="30121" b="82669"/>
            <a:stretch/>
          </p:blipFill>
          <p:spPr>
            <a:xfrm>
              <a:off x="6605271" y="1485900"/>
              <a:ext cx="5105400" cy="1408414"/>
            </a:xfrm>
            <a:prstGeom prst="rect">
              <a:avLst/>
            </a:prstGeom>
          </p:spPr>
        </p:pic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B8492C1-DB1F-086C-59DA-D2DF3FEF3D01}"/>
              </a:ext>
            </a:extLst>
          </p:cNvPr>
          <p:cNvCxnSpPr>
            <a:cxnSpLocks/>
          </p:cNvCxnSpPr>
          <p:nvPr/>
        </p:nvCxnSpPr>
        <p:spPr>
          <a:xfrm flipV="1">
            <a:off x="7385255" y="3276632"/>
            <a:ext cx="1530145" cy="38159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그룹 1001">
            <a:extLst>
              <a:ext uri="{FF2B5EF4-FFF2-40B4-BE49-F238E27FC236}">
                <a16:creationId xmlns:a16="http://schemas.microsoft.com/office/drawing/2014/main" id="{47F2EB32-A0AE-8668-75D5-A11B7A19F252}"/>
              </a:ext>
            </a:extLst>
          </p:cNvPr>
          <p:cNvGrpSpPr/>
          <p:nvPr/>
        </p:nvGrpSpPr>
        <p:grpSpPr>
          <a:xfrm>
            <a:off x="12848303" y="1409784"/>
            <a:ext cx="5410200" cy="2111641"/>
            <a:chOff x="6731132" y="9895143"/>
            <a:chExt cx="4520797" cy="1384425"/>
          </a:xfrm>
        </p:grpSpPr>
        <p:pic>
          <p:nvPicPr>
            <p:cNvPr id="16" name="Object 3">
              <a:extLst>
                <a:ext uri="{FF2B5EF4-FFF2-40B4-BE49-F238E27FC236}">
                  <a16:creationId xmlns:a16="http://schemas.microsoft.com/office/drawing/2014/main" id="{78BEECD2-6C8C-3CDB-9718-12440E1EE7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/>
            <a:srcRect l="33766" t="82677" r="32800" b="1995"/>
            <a:stretch/>
          </p:blipFill>
          <p:spPr>
            <a:xfrm>
              <a:off x="6731132" y="9895143"/>
              <a:ext cx="4520797" cy="1384425"/>
            </a:xfrm>
            <a:prstGeom prst="rect">
              <a:avLst/>
            </a:prstGeom>
          </p:spPr>
        </p:pic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7DE97B79-8BD2-100B-8C3E-228EE5302CAE}"/>
              </a:ext>
            </a:extLst>
          </p:cNvPr>
          <p:cNvSpPr/>
          <p:nvPr/>
        </p:nvSpPr>
        <p:spPr>
          <a:xfrm>
            <a:off x="12163185" y="1991414"/>
            <a:ext cx="990600" cy="3810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Object 1">
            <a:extLst>
              <a:ext uri="{FF2B5EF4-FFF2-40B4-BE49-F238E27FC236}">
                <a16:creationId xmlns:a16="http://schemas.microsoft.com/office/drawing/2014/main" id="{6E96C56A-D0C4-B6DB-3622-4219AD7B1A54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72385" y="3791973"/>
            <a:ext cx="6822175" cy="698289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2134109-C9AC-A074-F3E7-052F7BE52437}"/>
              </a:ext>
            </a:extLst>
          </p:cNvPr>
          <p:cNvCxnSpPr>
            <a:cxnSpLocks/>
          </p:cNvCxnSpPr>
          <p:nvPr/>
        </p:nvCxnSpPr>
        <p:spPr>
          <a:xfrm flipV="1">
            <a:off x="7486236" y="4417552"/>
            <a:ext cx="2287091" cy="27106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" name="그룹 1001">
            <a:extLst>
              <a:ext uri="{FF2B5EF4-FFF2-40B4-BE49-F238E27FC236}">
                <a16:creationId xmlns:a16="http://schemas.microsoft.com/office/drawing/2014/main" id="{FEAA4AB3-0A92-3473-DB22-7C7507FD4CA8}"/>
              </a:ext>
            </a:extLst>
          </p:cNvPr>
          <p:cNvGrpSpPr/>
          <p:nvPr/>
        </p:nvGrpSpPr>
        <p:grpSpPr>
          <a:xfrm>
            <a:off x="10210800" y="4660986"/>
            <a:ext cx="7309885" cy="5235402"/>
            <a:chOff x="4004541" y="3683768"/>
            <a:chExt cx="8733503" cy="6025682"/>
          </a:xfrm>
        </p:grpSpPr>
        <p:pic>
          <p:nvPicPr>
            <p:cNvPr id="24" name="Object 3">
              <a:extLst>
                <a:ext uri="{FF2B5EF4-FFF2-40B4-BE49-F238E27FC236}">
                  <a16:creationId xmlns:a16="http://schemas.microsoft.com/office/drawing/2014/main" id="{7F33396B-AC3A-33A0-F496-DADAEE81AD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l="14457" t="27091" r="16502" b="6364"/>
            <a:stretch/>
          </p:blipFill>
          <p:spPr>
            <a:xfrm>
              <a:off x="4004541" y="3683768"/>
              <a:ext cx="8733503" cy="6025682"/>
            </a:xfrm>
            <a:prstGeom prst="rect">
              <a:avLst/>
            </a:prstGeom>
          </p:spPr>
        </p:pic>
      </p:grpSp>
      <p:grpSp>
        <p:nvGrpSpPr>
          <p:cNvPr id="26" name="그룹 1002">
            <a:extLst>
              <a:ext uri="{FF2B5EF4-FFF2-40B4-BE49-F238E27FC236}">
                <a16:creationId xmlns:a16="http://schemas.microsoft.com/office/drawing/2014/main" id="{B02215B6-1DCB-A37D-2404-4898C89DCAC1}"/>
              </a:ext>
            </a:extLst>
          </p:cNvPr>
          <p:cNvGrpSpPr/>
          <p:nvPr/>
        </p:nvGrpSpPr>
        <p:grpSpPr>
          <a:xfrm>
            <a:off x="14756058" y="4464773"/>
            <a:ext cx="3146578" cy="592074"/>
            <a:chOff x="13819945" y="5293801"/>
            <a:chExt cx="3146578" cy="592074"/>
          </a:xfrm>
        </p:grpSpPr>
        <p:grpSp>
          <p:nvGrpSpPr>
            <p:cNvPr id="27" name="그룹 1003">
              <a:extLst>
                <a:ext uri="{FF2B5EF4-FFF2-40B4-BE49-F238E27FC236}">
                  <a16:creationId xmlns:a16="http://schemas.microsoft.com/office/drawing/2014/main" id="{7A6ABAD8-8620-8BA4-CE48-95DD89424AF8}"/>
                </a:ext>
              </a:extLst>
            </p:cNvPr>
            <p:cNvGrpSpPr/>
            <p:nvPr/>
          </p:nvGrpSpPr>
          <p:grpSpPr>
            <a:xfrm>
              <a:off x="13819945" y="5293801"/>
              <a:ext cx="3146578" cy="592074"/>
              <a:chOff x="13819945" y="5293801"/>
              <a:chExt cx="3146578" cy="592074"/>
            </a:xfrm>
          </p:grpSpPr>
          <p:pic>
            <p:nvPicPr>
              <p:cNvPr id="29" name="Object 7">
                <a:extLst>
                  <a:ext uri="{FF2B5EF4-FFF2-40B4-BE49-F238E27FC236}">
                    <a16:creationId xmlns:a16="http://schemas.microsoft.com/office/drawing/2014/main" id="{B8A39F2A-CACD-99C4-9067-1EE5E125AE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819945" y="5293801"/>
                <a:ext cx="3146578" cy="592074"/>
              </a:xfrm>
              <a:prstGeom prst="rect">
                <a:avLst/>
              </a:prstGeom>
            </p:spPr>
          </p:pic>
        </p:grpSp>
        <p:pic>
          <p:nvPicPr>
            <p:cNvPr id="28" name="Object 9">
              <a:extLst>
                <a:ext uri="{FF2B5EF4-FFF2-40B4-BE49-F238E27FC236}">
                  <a16:creationId xmlns:a16="http://schemas.microsoft.com/office/drawing/2014/main" id="{7A7D7BB0-03DD-EBF9-1CD9-8B40C2819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67565" y="5296317"/>
              <a:ext cx="3093929" cy="5525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57800" y="190500"/>
            <a:ext cx="2520718" cy="6792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62000" y="1562100"/>
            <a:ext cx="13244001" cy="6959925"/>
            <a:chOff x="2264080" y="1088613"/>
            <a:chExt cx="13244001" cy="695992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 cstate="print"/>
            <a:srcRect r="1697" b="24767"/>
            <a:stretch/>
          </p:blipFill>
          <p:spPr>
            <a:xfrm>
              <a:off x="2264080" y="1088613"/>
              <a:ext cx="13244001" cy="6959925"/>
            </a:xfrm>
            <a:prstGeom prst="rect">
              <a:avLst/>
            </a:prstGeom>
          </p:spPr>
        </p:pic>
      </p:grpSp>
      <p:pic>
        <p:nvPicPr>
          <p:cNvPr id="3" name="Object 10">
            <a:extLst>
              <a:ext uri="{FF2B5EF4-FFF2-40B4-BE49-F238E27FC236}">
                <a16:creationId xmlns:a16="http://schemas.microsoft.com/office/drawing/2014/main" id="{DDAF4665-4912-6419-3699-97E54174EE4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364" y="190500"/>
            <a:ext cx="4205009" cy="1219285"/>
          </a:xfrm>
          <a:prstGeom prst="rect">
            <a:avLst/>
          </a:prstGeom>
        </p:spPr>
      </p:pic>
      <p:pic>
        <p:nvPicPr>
          <p:cNvPr id="5" name="Object 3">
            <a:extLst>
              <a:ext uri="{FF2B5EF4-FFF2-40B4-BE49-F238E27FC236}">
                <a16:creationId xmlns:a16="http://schemas.microsoft.com/office/drawing/2014/main" id="{79DA1F40-2441-707A-A6A7-4978939C89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35731" t="77332" r="6239" b="4854"/>
          <a:stretch/>
        </p:blipFill>
        <p:spPr>
          <a:xfrm>
            <a:off x="10515600" y="4610100"/>
            <a:ext cx="7772400" cy="16383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9727D18-0E49-A5F4-CCCE-74B8686C83C2}"/>
              </a:ext>
            </a:extLst>
          </p:cNvPr>
          <p:cNvSpPr/>
          <p:nvPr/>
        </p:nvSpPr>
        <p:spPr>
          <a:xfrm>
            <a:off x="10478729" y="7947982"/>
            <a:ext cx="1026294" cy="5556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90373" y="438509"/>
            <a:ext cx="5660984" cy="6982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00112" y="1440510"/>
            <a:ext cx="13468288" cy="7512989"/>
            <a:chOff x="3080844" y="1316748"/>
            <a:chExt cx="12877800" cy="6858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 cstate="print"/>
            <a:srcRect l="9184" t="3286" r="-487" b="22763"/>
            <a:stretch/>
          </p:blipFill>
          <p:spPr>
            <a:xfrm>
              <a:off x="3080844" y="1316748"/>
              <a:ext cx="12877800" cy="6858000"/>
            </a:xfrm>
            <a:prstGeom prst="rect">
              <a:avLst/>
            </a:prstGeom>
          </p:spPr>
        </p:pic>
      </p:grpSp>
      <p:pic>
        <p:nvPicPr>
          <p:cNvPr id="3" name="Object 10">
            <a:extLst>
              <a:ext uri="{FF2B5EF4-FFF2-40B4-BE49-F238E27FC236}">
                <a16:creationId xmlns:a16="http://schemas.microsoft.com/office/drawing/2014/main" id="{F6A45C93-2207-AB4F-BD7F-D985F5F5570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364" y="190500"/>
            <a:ext cx="4205009" cy="1219285"/>
          </a:xfrm>
          <a:prstGeom prst="rect">
            <a:avLst/>
          </a:prstGeom>
        </p:spPr>
      </p:pic>
      <p:pic>
        <p:nvPicPr>
          <p:cNvPr id="5" name="Object 3">
            <a:extLst>
              <a:ext uri="{FF2B5EF4-FFF2-40B4-BE49-F238E27FC236}">
                <a16:creationId xmlns:a16="http://schemas.microsoft.com/office/drawing/2014/main" id="{89D333BA-9374-C98C-ED62-7244783851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34576" t="78536" r="32181" b="-310"/>
          <a:stretch/>
        </p:blipFill>
        <p:spPr>
          <a:xfrm>
            <a:off x="11253506" y="838396"/>
            <a:ext cx="6545655" cy="2819008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166E430D-BAEB-F9CB-104A-A1FAAA9078EE}"/>
              </a:ext>
            </a:extLst>
          </p:cNvPr>
          <p:cNvSpPr/>
          <p:nvPr/>
        </p:nvSpPr>
        <p:spPr>
          <a:xfrm>
            <a:off x="9144000" y="1965794"/>
            <a:ext cx="1652306" cy="564211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80541" y="419100"/>
            <a:ext cx="5660984" cy="7155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667000" y="1220571"/>
            <a:ext cx="12437981" cy="8899281"/>
            <a:chOff x="2923866" y="1441422"/>
            <a:chExt cx="12437981" cy="88992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 cstate="print"/>
            <a:srcRect t="2334"/>
            <a:stretch/>
          </p:blipFill>
          <p:spPr>
            <a:xfrm>
              <a:off x="2923866" y="1441422"/>
              <a:ext cx="12437981" cy="8899281"/>
            </a:xfrm>
            <a:prstGeom prst="rect">
              <a:avLst/>
            </a:prstGeom>
          </p:spPr>
        </p:pic>
      </p:grpSp>
      <p:pic>
        <p:nvPicPr>
          <p:cNvPr id="3" name="Object 10">
            <a:extLst>
              <a:ext uri="{FF2B5EF4-FFF2-40B4-BE49-F238E27FC236}">
                <a16:creationId xmlns:a16="http://schemas.microsoft.com/office/drawing/2014/main" id="{85413452-F330-90EA-430E-11195CC5C84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364" y="190500"/>
            <a:ext cx="4205009" cy="121928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90373" y="455759"/>
            <a:ext cx="1741937" cy="6887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85800" y="1676400"/>
            <a:ext cx="12420600" cy="6934200"/>
            <a:chOff x="3723685" y="3989173"/>
            <a:chExt cx="10972800" cy="607767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 cstate="print"/>
            <a:srcRect l="7728" t="31061" r="6679" b="-208"/>
            <a:stretch/>
          </p:blipFill>
          <p:spPr>
            <a:xfrm>
              <a:off x="3723685" y="3989173"/>
              <a:ext cx="10972800" cy="6077672"/>
            </a:xfrm>
            <a:prstGeom prst="rect">
              <a:avLst/>
            </a:prstGeom>
          </p:spPr>
        </p:pic>
      </p:grpSp>
      <p:pic>
        <p:nvPicPr>
          <p:cNvPr id="3" name="Object 10">
            <a:extLst>
              <a:ext uri="{FF2B5EF4-FFF2-40B4-BE49-F238E27FC236}">
                <a16:creationId xmlns:a16="http://schemas.microsoft.com/office/drawing/2014/main" id="{BB4BAD70-AD7C-C2CD-8748-697214F959F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364" y="190500"/>
            <a:ext cx="4205009" cy="1219285"/>
          </a:xfrm>
          <a:prstGeom prst="rect">
            <a:avLst/>
          </a:prstGeom>
        </p:spPr>
      </p:pic>
      <p:pic>
        <p:nvPicPr>
          <p:cNvPr id="5" name="Object 3">
            <a:extLst>
              <a:ext uri="{FF2B5EF4-FFF2-40B4-BE49-F238E27FC236}">
                <a16:creationId xmlns:a16="http://schemas.microsoft.com/office/drawing/2014/main" id="{B9109B87-37D7-596B-5A99-B350901917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28601" t="4733" r="26819" b="79342"/>
          <a:stretch/>
        </p:blipFill>
        <p:spPr>
          <a:xfrm>
            <a:off x="9372600" y="2865483"/>
            <a:ext cx="7270595" cy="17807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7444E4-AA6D-56C2-DD10-BC2DA3A4C9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637"/>
          <a:stretch/>
        </p:blipFill>
        <p:spPr>
          <a:xfrm>
            <a:off x="7436670" y="162202"/>
            <a:ext cx="10148324" cy="2171405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9D1F22C5-8231-220F-6362-A80BAD702774}"/>
              </a:ext>
            </a:extLst>
          </p:cNvPr>
          <p:cNvSpPr/>
          <p:nvPr/>
        </p:nvSpPr>
        <p:spPr>
          <a:xfrm>
            <a:off x="12333159" y="1600346"/>
            <a:ext cx="685800" cy="114300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F066C6-AB9D-5F64-1FFA-4B73715C30EB}"/>
              </a:ext>
            </a:extLst>
          </p:cNvPr>
          <p:cNvSpPr/>
          <p:nvPr/>
        </p:nvSpPr>
        <p:spPr>
          <a:xfrm>
            <a:off x="7436670" y="1057258"/>
            <a:ext cx="1717163" cy="135240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1001">
            <a:extLst>
              <a:ext uri="{FF2B5EF4-FFF2-40B4-BE49-F238E27FC236}">
                <a16:creationId xmlns:a16="http://schemas.microsoft.com/office/drawing/2014/main" id="{3871FF9D-78B2-4DFC-F701-0F6984DA6545}"/>
              </a:ext>
            </a:extLst>
          </p:cNvPr>
          <p:cNvGrpSpPr/>
          <p:nvPr/>
        </p:nvGrpSpPr>
        <p:grpSpPr>
          <a:xfrm>
            <a:off x="10325099" y="5874181"/>
            <a:ext cx="7543801" cy="1944051"/>
            <a:chOff x="6312121" y="1333500"/>
            <a:chExt cx="5726338" cy="1523915"/>
          </a:xfrm>
        </p:grpSpPr>
        <p:pic>
          <p:nvPicPr>
            <p:cNvPr id="11" name="Object 3">
              <a:extLst>
                <a:ext uri="{FF2B5EF4-FFF2-40B4-BE49-F238E27FC236}">
                  <a16:creationId xmlns:a16="http://schemas.microsoft.com/office/drawing/2014/main" id="{B52E0CFC-8F23-8D1D-E765-7E1F087839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/>
            <a:srcRect l="29141" t="5400" r="28663" b="77876"/>
            <a:stretch/>
          </p:blipFill>
          <p:spPr>
            <a:xfrm>
              <a:off x="6312121" y="1333500"/>
              <a:ext cx="5726338" cy="1523915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3A0634-814C-83CD-8CF3-C58E743F3517}"/>
              </a:ext>
            </a:extLst>
          </p:cNvPr>
          <p:cNvSpPr/>
          <p:nvPr/>
        </p:nvSpPr>
        <p:spPr>
          <a:xfrm>
            <a:off x="8839200" y="7353300"/>
            <a:ext cx="1319135" cy="550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Object 1">
            <a:extLst>
              <a:ext uri="{FF2B5EF4-FFF2-40B4-BE49-F238E27FC236}">
                <a16:creationId xmlns:a16="http://schemas.microsoft.com/office/drawing/2014/main" id="{F69E3A7B-050F-33CC-4BDB-BCCE76C9C911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49855" y="5005528"/>
            <a:ext cx="1722889" cy="635259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C9C9C20-9683-6BD4-4671-B59F4657362D}"/>
              </a:ext>
            </a:extLst>
          </p:cNvPr>
          <p:cNvSpPr/>
          <p:nvPr/>
        </p:nvSpPr>
        <p:spPr>
          <a:xfrm>
            <a:off x="12606336" y="7943742"/>
            <a:ext cx="4538663" cy="146695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댓글의 삭제 버튼을 누르면 댓글이 삭제되며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작성자가 작성한 댓글만 삭제할 수 있다</a:t>
            </a:r>
            <a:r>
              <a:rPr lang="en-US" altLang="ko-KR" sz="2400" b="1" dirty="0">
                <a:solidFill>
                  <a:schemeClr val="tx1"/>
                </a:solidFill>
              </a:rPr>
              <a:t>.</a:t>
            </a:r>
            <a:r>
              <a:rPr lang="ko-KR" altLang="en-US" sz="2400" b="1" dirty="0">
                <a:solidFill>
                  <a:schemeClr val="tx1"/>
                </a:solidFill>
              </a:rPr>
              <a:t> 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00041" y="721020"/>
            <a:ext cx="1741937" cy="6887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62000" y="1675044"/>
            <a:ext cx="12496800" cy="8156197"/>
            <a:chOff x="3396094" y="3845372"/>
            <a:chExt cx="10439401" cy="644034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 cstate="print"/>
            <a:srcRect l="7968" t="31808" r="16263"/>
            <a:stretch/>
          </p:blipFill>
          <p:spPr>
            <a:xfrm>
              <a:off x="3396094" y="3845372"/>
              <a:ext cx="10439401" cy="6440341"/>
            </a:xfrm>
            <a:prstGeom prst="rect">
              <a:avLst/>
            </a:prstGeom>
          </p:spPr>
        </p:pic>
      </p:grpSp>
      <p:pic>
        <p:nvPicPr>
          <p:cNvPr id="3" name="Object 10">
            <a:extLst>
              <a:ext uri="{FF2B5EF4-FFF2-40B4-BE49-F238E27FC236}">
                <a16:creationId xmlns:a16="http://schemas.microsoft.com/office/drawing/2014/main" id="{74B65855-9351-24F0-22DE-84C32EA10B0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364" y="190500"/>
            <a:ext cx="4205009" cy="1219285"/>
          </a:xfrm>
          <a:prstGeom prst="rect">
            <a:avLst/>
          </a:prstGeom>
        </p:spPr>
      </p:pic>
      <p:pic>
        <p:nvPicPr>
          <p:cNvPr id="5" name="Object 3">
            <a:extLst>
              <a:ext uri="{FF2B5EF4-FFF2-40B4-BE49-F238E27FC236}">
                <a16:creationId xmlns:a16="http://schemas.microsoft.com/office/drawing/2014/main" id="{539B2592-F9D1-83E6-5E1C-2EC81570CB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25112" t="12925" r="34515" b="72227"/>
          <a:stretch/>
        </p:blipFill>
        <p:spPr>
          <a:xfrm>
            <a:off x="8382000" y="1562100"/>
            <a:ext cx="8824112" cy="2224548"/>
          </a:xfrm>
          <a:prstGeom prst="rect">
            <a:avLst/>
          </a:prstGeom>
        </p:spPr>
      </p:pic>
      <p:grpSp>
        <p:nvGrpSpPr>
          <p:cNvPr id="6" name="그룹 1001">
            <a:extLst>
              <a:ext uri="{FF2B5EF4-FFF2-40B4-BE49-F238E27FC236}">
                <a16:creationId xmlns:a16="http://schemas.microsoft.com/office/drawing/2014/main" id="{9F0959F4-D896-2021-DE0C-AC2328F0C94D}"/>
              </a:ext>
            </a:extLst>
          </p:cNvPr>
          <p:cNvGrpSpPr/>
          <p:nvPr/>
        </p:nvGrpSpPr>
        <p:grpSpPr>
          <a:xfrm>
            <a:off x="8229600" y="5254155"/>
            <a:ext cx="8305800" cy="2594065"/>
            <a:chOff x="6343214" y="1525524"/>
            <a:chExt cx="5402490" cy="1712976"/>
          </a:xfrm>
        </p:grpSpPr>
        <p:pic>
          <p:nvPicPr>
            <p:cNvPr id="7" name="Object 3">
              <a:extLst>
                <a:ext uri="{FF2B5EF4-FFF2-40B4-BE49-F238E27FC236}">
                  <a16:creationId xmlns:a16="http://schemas.microsoft.com/office/drawing/2014/main" id="{93B32EC8-044D-62FE-18E8-0E2B5F4DB9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/>
            <a:srcRect l="30930" t="7244" r="28867" b="74618"/>
            <a:stretch/>
          </p:blipFill>
          <p:spPr>
            <a:xfrm>
              <a:off x="6343214" y="1525524"/>
              <a:ext cx="5402490" cy="1712976"/>
            </a:xfrm>
            <a:prstGeom prst="rect">
              <a:avLst/>
            </a:prstGeom>
          </p:spPr>
        </p:pic>
      </p:grpSp>
      <p:pic>
        <p:nvPicPr>
          <p:cNvPr id="8" name="Object 1">
            <a:extLst>
              <a:ext uri="{FF2B5EF4-FFF2-40B4-BE49-F238E27FC236}">
                <a16:creationId xmlns:a16="http://schemas.microsoft.com/office/drawing/2014/main" id="{0AA378CA-948F-DB55-0816-9CBE237F8B1E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85293" y="4464258"/>
            <a:ext cx="1722889" cy="67924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6250958-494C-C2B3-49B1-69BA55071E60}"/>
              </a:ext>
            </a:extLst>
          </p:cNvPr>
          <p:cNvSpPr/>
          <p:nvPr/>
        </p:nvSpPr>
        <p:spPr>
          <a:xfrm>
            <a:off x="9753600" y="7683769"/>
            <a:ext cx="1319135" cy="550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90373" y="455759"/>
            <a:ext cx="2450099" cy="6887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38200" y="1438051"/>
            <a:ext cx="16904579" cy="7882896"/>
            <a:chOff x="690567" y="1255649"/>
            <a:chExt cx="16904579" cy="78828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567" y="1255649"/>
              <a:ext cx="16904579" cy="7882896"/>
            </a:xfrm>
            <a:prstGeom prst="rect">
              <a:avLst/>
            </a:prstGeom>
          </p:spPr>
        </p:pic>
      </p:grpSp>
      <p:pic>
        <p:nvPicPr>
          <p:cNvPr id="3" name="Object 10">
            <a:extLst>
              <a:ext uri="{FF2B5EF4-FFF2-40B4-BE49-F238E27FC236}">
                <a16:creationId xmlns:a16="http://schemas.microsoft.com/office/drawing/2014/main" id="{ED2394A8-068D-C5FB-21B9-FEE00672A3A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364" y="190500"/>
            <a:ext cx="4205009" cy="121928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6E3397D-2481-FCD3-7C44-E3A1BED501EA}"/>
              </a:ext>
            </a:extLst>
          </p:cNvPr>
          <p:cNvSpPr/>
          <p:nvPr/>
        </p:nvSpPr>
        <p:spPr>
          <a:xfrm>
            <a:off x="12649200" y="7124700"/>
            <a:ext cx="1600200" cy="838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8D98279B-EAB4-C75E-634F-7A1A6FCE5583}"/>
              </a:ext>
            </a:extLst>
          </p:cNvPr>
          <p:cNvSpPr/>
          <p:nvPr/>
        </p:nvSpPr>
        <p:spPr>
          <a:xfrm rot="16200000">
            <a:off x="9220200" y="5524500"/>
            <a:ext cx="685800" cy="114300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90373" y="455759"/>
            <a:ext cx="2450099" cy="6887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09600" y="2476500"/>
            <a:ext cx="11712161" cy="4614156"/>
            <a:chOff x="3286776" y="1598359"/>
            <a:chExt cx="11712161" cy="46141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86776" y="1598359"/>
              <a:ext cx="11712161" cy="46141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53600" y="1790700"/>
            <a:ext cx="6171429" cy="2755102"/>
            <a:chOff x="6337466" y="6535966"/>
            <a:chExt cx="6171429" cy="275510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7466" y="6535966"/>
              <a:ext cx="6171429" cy="2755102"/>
            </a:xfrm>
            <a:prstGeom prst="rect">
              <a:avLst/>
            </a:prstGeom>
          </p:spPr>
        </p:pic>
      </p:grpSp>
      <p:pic>
        <p:nvPicPr>
          <p:cNvPr id="3" name="Object 10">
            <a:extLst>
              <a:ext uri="{FF2B5EF4-FFF2-40B4-BE49-F238E27FC236}">
                <a16:creationId xmlns:a16="http://schemas.microsoft.com/office/drawing/2014/main" id="{A25A31B9-35CD-53CF-9CFE-CF7048459D9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5364" y="190500"/>
            <a:ext cx="4205009" cy="121928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08D7849-5EE1-BB2F-636A-F7CAD20E0555}"/>
              </a:ext>
            </a:extLst>
          </p:cNvPr>
          <p:cNvSpPr/>
          <p:nvPr/>
        </p:nvSpPr>
        <p:spPr>
          <a:xfrm>
            <a:off x="10972800" y="4783578"/>
            <a:ext cx="4538663" cy="146695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>
                <a:solidFill>
                  <a:schemeClr val="tx1"/>
                </a:solidFill>
              </a:rPr>
              <a:t>좋아요는</a:t>
            </a:r>
            <a:r>
              <a:rPr lang="ko-KR" altLang="en-US" sz="2400" b="1" dirty="0">
                <a:solidFill>
                  <a:schemeClr val="tx1"/>
                </a:solidFill>
              </a:rPr>
              <a:t> 회원 당 한번만 누를 수 있고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한번 더 누를 경우 </a:t>
            </a:r>
            <a:r>
              <a:rPr lang="ko-KR" altLang="en-US" sz="2400" b="1" dirty="0" err="1">
                <a:solidFill>
                  <a:schemeClr val="tx1"/>
                </a:solidFill>
              </a:rPr>
              <a:t>알림창이</a:t>
            </a:r>
            <a:r>
              <a:rPr lang="ko-KR" altLang="en-US" sz="2400" b="1" dirty="0">
                <a:solidFill>
                  <a:schemeClr val="tx1"/>
                </a:solidFill>
              </a:rPr>
              <a:t> 뜬다</a:t>
            </a:r>
            <a:r>
              <a:rPr lang="en-US" altLang="ko-KR" sz="2400" b="1" dirty="0">
                <a:solidFill>
                  <a:schemeClr val="tx1"/>
                </a:solidFill>
              </a:rPr>
              <a:t>.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57972" y="-3723706"/>
            <a:ext cx="9405562" cy="14764580"/>
            <a:chOff x="10357972" y="-3723706"/>
            <a:chExt cx="9405562" cy="147645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8880000">
              <a:off x="10357972" y="-3723706"/>
              <a:ext cx="9405562" cy="147645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5828" y="1072995"/>
            <a:ext cx="3361770" cy="11335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30067" y="2942579"/>
            <a:ext cx="5313640" cy="56917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16778" y="2227986"/>
            <a:ext cx="1346667" cy="493714"/>
            <a:chOff x="1416778" y="2227986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6778" y="2227986"/>
              <a:ext cx="1346667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90373" y="460521"/>
            <a:ext cx="2421527" cy="6792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47800" y="1145908"/>
            <a:ext cx="14020800" cy="8056448"/>
            <a:chOff x="3089982" y="1901552"/>
            <a:chExt cx="12877800" cy="69688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 cstate="print"/>
            <a:srcRect l="3979" t="7555" r="-52" b="13503"/>
            <a:stretch/>
          </p:blipFill>
          <p:spPr>
            <a:xfrm>
              <a:off x="3089982" y="1901552"/>
              <a:ext cx="12877800" cy="6968895"/>
            </a:xfrm>
            <a:prstGeom prst="rect">
              <a:avLst/>
            </a:prstGeom>
          </p:spPr>
        </p:pic>
      </p:grpSp>
      <p:pic>
        <p:nvPicPr>
          <p:cNvPr id="3" name="Object 10">
            <a:extLst>
              <a:ext uri="{FF2B5EF4-FFF2-40B4-BE49-F238E27FC236}">
                <a16:creationId xmlns:a16="http://schemas.microsoft.com/office/drawing/2014/main" id="{7EA156E1-3997-72E9-A74D-BB5EF5A069E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364" y="190500"/>
            <a:ext cx="4205009" cy="121928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DEF1953-1EC5-C495-F328-4525BDEB3046}"/>
              </a:ext>
            </a:extLst>
          </p:cNvPr>
          <p:cNvSpPr/>
          <p:nvPr/>
        </p:nvSpPr>
        <p:spPr>
          <a:xfrm>
            <a:off x="8488926" y="8302892"/>
            <a:ext cx="2667000" cy="838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B065C23-BA51-8B82-A204-6927A0D229CF}"/>
              </a:ext>
            </a:extLst>
          </p:cNvPr>
          <p:cNvSpPr/>
          <p:nvPr/>
        </p:nvSpPr>
        <p:spPr>
          <a:xfrm>
            <a:off x="11353800" y="7569413"/>
            <a:ext cx="4538663" cy="146695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</a:rPr>
              <a:t>탈퇴하기 버튼 클릭 시 회원 탈퇴가 되며 메인 화면으로 돌아간다</a:t>
            </a:r>
            <a:r>
              <a:rPr lang="en-US" altLang="ko-KR" sz="2400" b="1" dirty="0">
                <a:solidFill>
                  <a:schemeClr val="tx1"/>
                </a:solidFill>
              </a:rPr>
              <a:t>.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7822" y="1340058"/>
            <a:ext cx="2775508" cy="6792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867400" y="344023"/>
            <a:ext cx="10638483" cy="9598953"/>
            <a:chOff x="3899815" y="819845"/>
            <a:chExt cx="10486083" cy="944430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99815" y="819845"/>
              <a:ext cx="10486083" cy="9444306"/>
            </a:xfrm>
            <a:prstGeom prst="rect">
              <a:avLst/>
            </a:prstGeom>
          </p:spPr>
        </p:pic>
      </p:grpSp>
      <p:pic>
        <p:nvPicPr>
          <p:cNvPr id="3" name="Object 10">
            <a:extLst>
              <a:ext uri="{FF2B5EF4-FFF2-40B4-BE49-F238E27FC236}">
                <a16:creationId xmlns:a16="http://schemas.microsoft.com/office/drawing/2014/main" id="{28338207-E852-4ED3-05F5-E292E757A4F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364" y="190500"/>
            <a:ext cx="4205009" cy="121928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CC9591-13EC-B020-5551-DF2EC8DFA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018" y="629953"/>
            <a:ext cx="4834890" cy="31323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C2FA38C-B648-5D2E-E025-DAC8372BD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4762" y="897450"/>
            <a:ext cx="4423410" cy="3030251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D0F06D7-3CDC-7328-AA0C-62C73DFCCD7C}"/>
              </a:ext>
            </a:extLst>
          </p:cNvPr>
          <p:cNvCxnSpPr/>
          <p:nvPr/>
        </p:nvCxnSpPr>
        <p:spPr>
          <a:xfrm>
            <a:off x="10350606" y="2412575"/>
            <a:ext cx="7560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79777A7-4077-9738-E9A4-9CB4C53DC335}"/>
              </a:ext>
            </a:extLst>
          </p:cNvPr>
          <p:cNvSpPr/>
          <p:nvPr/>
        </p:nvSpPr>
        <p:spPr>
          <a:xfrm>
            <a:off x="9216480" y="187930"/>
            <a:ext cx="2808312" cy="54005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바다에서 강아지로 수정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3C0620-6749-B39C-2967-778A138618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15" t="12197" r="33934" b="-4136"/>
          <a:stretch/>
        </p:blipFill>
        <p:spPr>
          <a:xfrm>
            <a:off x="9216479" y="3793778"/>
            <a:ext cx="4423411" cy="14449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B1BFF46-ABDE-D8E2-82CA-682FE8C7AF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5143500"/>
            <a:ext cx="11070468" cy="4768346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D0EF17A-C85C-3AE0-8FA0-69E75BD067C3}"/>
              </a:ext>
            </a:extLst>
          </p:cNvPr>
          <p:cNvSpPr/>
          <p:nvPr/>
        </p:nvSpPr>
        <p:spPr>
          <a:xfrm>
            <a:off x="6071307" y="4135264"/>
            <a:ext cx="2808312" cy="54005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수정 완료 </a:t>
            </a:r>
            <a:r>
              <a:rPr lang="ko-KR" altLang="en-US" dirty="0" err="1">
                <a:solidFill>
                  <a:schemeClr val="tx1"/>
                </a:solidFill>
              </a:rPr>
              <a:t>알림창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8DBC513-1838-D17D-B233-32F2D755EFEB}"/>
              </a:ext>
            </a:extLst>
          </p:cNvPr>
          <p:cNvSpPr/>
          <p:nvPr/>
        </p:nvSpPr>
        <p:spPr>
          <a:xfrm>
            <a:off x="15264390" y="6596769"/>
            <a:ext cx="2808312" cy="54005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바뀐 닉네임으로 변경</a:t>
            </a:r>
          </a:p>
        </p:txBody>
      </p:sp>
      <p:pic>
        <p:nvPicPr>
          <p:cNvPr id="4" name="Object 10">
            <a:extLst>
              <a:ext uri="{FF2B5EF4-FFF2-40B4-BE49-F238E27FC236}">
                <a16:creationId xmlns:a16="http://schemas.microsoft.com/office/drawing/2014/main" id="{197CC9F2-93B1-6AC1-4793-F3FF4680ED90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5364" y="190500"/>
            <a:ext cx="4205009" cy="1219285"/>
          </a:xfrm>
          <a:prstGeom prst="rect">
            <a:avLst/>
          </a:prstGeom>
        </p:spPr>
      </p:pic>
      <p:pic>
        <p:nvPicPr>
          <p:cNvPr id="12" name="Object 1">
            <a:extLst>
              <a:ext uri="{FF2B5EF4-FFF2-40B4-BE49-F238E27FC236}">
                <a16:creationId xmlns:a16="http://schemas.microsoft.com/office/drawing/2014/main" id="{714C176E-B79B-8526-FBE1-1B78EA678F38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7822" y="1340058"/>
            <a:ext cx="2775508" cy="679242"/>
          </a:xfrm>
          <a:prstGeom prst="rect">
            <a:avLst/>
          </a:prstGeom>
        </p:spPr>
      </p:pic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7AF67A85-025A-A2D4-7CA6-4F4CD5BA6474}"/>
              </a:ext>
            </a:extLst>
          </p:cNvPr>
          <p:cNvSpPr/>
          <p:nvPr/>
        </p:nvSpPr>
        <p:spPr>
          <a:xfrm rot="16200000">
            <a:off x="10448980" y="1776530"/>
            <a:ext cx="685800" cy="114300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90373" y="450997"/>
            <a:ext cx="4202223" cy="6982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EFF5DF5-539A-6A37-C15B-0AEC908BC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908" y="1996591"/>
            <a:ext cx="4720590" cy="3429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57B699F-0A43-DBFA-D22D-67D2E06639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70" t="15955" r="33052" b="21300"/>
          <a:stretch/>
        </p:blipFill>
        <p:spPr>
          <a:xfrm>
            <a:off x="7543800" y="7200899"/>
            <a:ext cx="8610600" cy="23350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B138801-AC0A-C9FF-6822-C1963B0FC9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011155"/>
            <a:ext cx="4834890" cy="3132345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9F775BE-3450-CC83-BD5C-13E366BAE9AE}"/>
              </a:ext>
            </a:extLst>
          </p:cNvPr>
          <p:cNvCxnSpPr/>
          <p:nvPr/>
        </p:nvCxnSpPr>
        <p:spPr>
          <a:xfrm>
            <a:off x="8797788" y="3699031"/>
            <a:ext cx="7560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34F70C8-73D3-7575-334B-64EE01909A9C}"/>
              </a:ext>
            </a:extLst>
          </p:cNvPr>
          <p:cNvSpPr/>
          <p:nvPr/>
        </p:nvSpPr>
        <p:spPr>
          <a:xfrm>
            <a:off x="7245206" y="5412072"/>
            <a:ext cx="3797588" cy="1385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이미 있는 닉네임으로 수정하면 닉네임중복이라는 </a:t>
            </a:r>
            <a:r>
              <a:rPr lang="ko-KR" altLang="en-US" sz="2000" b="1" dirty="0" err="1">
                <a:solidFill>
                  <a:schemeClr val="tx1"/>
                </a:solidFill>
              </a:rPr>
              <a:t>알림창</a:t>
            </a:r>
            <a:r>
              <a:rPr lang="ko-KR" altLang="en-US" sz="2000" b="1" dirty="0">
                <a:solidFill>
                  <a:schemeClr val="tx1"/>
                </a:solidFill>
              </a:rPr>
              <a:t> 띄워 수정 불가하게 함</a:t>
            </a:r>
          </a:p>
        </p:txBody>
      </p:sp>
      <p:pic>
        <p:nvPicPr>
          <p:cNvPr id="4" name="Object 10">
            <a:extLst>
              <a:ext uri="{FF2B5EF4-FFF2-40B4-BE49-F238E27FC236}">
                <a16:creationId xmlns:a16="http://schemas.microsoft.com/office/drawing/2014/main" id="{9361C7B4-FCB8-75E2-C64D-4579A494B90F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5364" y="190500"/>
            <a:ext cx="4205009" cy="12192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9E0F525-B431-AD71-60AF-2BF2A138EA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3" r="1176"/>
          <a:stretch/>
        </p:blipFill>
        <p:spPr>
          <a:xfrm>
            <a:off x="2366628" y="1428220"/>
            <a:ext cx="13554744" cy="6573147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CDA7154-6041-295E-FDEF-7A92E9199132}"/>
              </a:ext>
            </a:extLst>
          </p:cNvPr>
          <p:cNvSpPr/>
          <p:nvPr/>
        </p:nvSpPr>
        <p:spPr>
          <a:xfrm>
            <a:off x="8711952" y="4063381"/>
            <a:ext cx="2052228" cy="54005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회원삭제 누르면 탈퇴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924E188-B22A-AD89-9812-5A7EC09C2446}"/>
              </a:ext>
            </a:extLst>
          </p:cNvPr>
          <p:cNvCxnSpPr>
            <a:stCxn id="10" idx="2"/>
          </p:cNvCxnSpPr>
          <p:nvPr/>
        </p:nvCxnSpPr>
        <p:spPr>
          <a:xfrm flipH="1">
            <a:off x="8063880" y="4603439"/>
            <a:ext cx="1674186" cy="864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AFCF71B6-33AE-1EF8-E3FB-11AF57AC3F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23" t="17947" r="35032" b="5521"/>
          <a:stretch/>
        </p:blipFill>
        <p:spPr>
          <a:xfrm>
            <a:off x="6398360" y="8109688"/>
            <a:ext cx="5491280" cy="1657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36DBBFC-DB8E-F500-6117-89A0949EFB58}"/>
              </a:ext>
            </a:extLst>
          </p:cNvPr>
          <p:cNvSpPr/>
          <p:nvPr/>
        </p:nvSpPr>
        <p:spPr>
          <a:xfrm>
            <a:off x="11952312" y="8736896"/>
            <a:ext cx="2052228" cy="54005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탈퇴완료 알림창</a:t>
            </a:r>
          </a:p>
        </p:txBody>
      </p:sp>
      <p:pic>
        <p:nvPicPr>
          <p:cNvPr id="15" name="Object 1">
            <a:extLst>
              <a:ext uri="{FF2B5EF4-FFF2-40B4-BE49-F238E27FC236}">
                <a16:creationId xmlns:a16="http://schemas.microsoft.com/office/drawing/2014/main" id="{41D4E387-A2F7-296E-BDCA-14E3B82E368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19600" y="417950"/>
            <a:ext cx="2421327" cy="679242"/>
          </a:xfrm>
          <a:prstGeom prst="rect">
            <a:avLst/>
          </a:prstGeom>
        </p:spPr>
      </p:pic>
      <p:pic>
        <p:nvPicPr>
          <p:cNvPr id="2" name="Object 10">
            <a:extLst>
              <a:ext uri="{FF2B5EF4-FFF2-40B4-BE49-F238E27FC236}">
                <a16:creationId xmlns:a16="http://schemas.microsoft.com/office/drawing/2014/main" id="{F24431B7-FA45-12A8-9AF8-1065D359C60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5364" y="190500"/>
            <a:ext cx="4205009" cy="121928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90373" y="460521"/>
            <a:ext cx="1841327" cy="6792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99992" y="1679806"/>
            <a:ext cx="14488016" cy="7138812"/>
            <a:chOff x="1936388" y="1535202"/>
            <a:chExt cx="14488016" cy="713881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 cstate="print"/>
            <a:srcRect t="3413"/>
            <a:stretch/>
          </p:blipFill>
          <p:spPr>
            <a:xfrm>
              <a:off x="1936388" y="1535202"/>
              <a:ext cx="14488016" cy="7138812"/>
            </a:xfrm>
            <a:prstGeom prst="rect">
              <a:avLst/>
            </a:prstGeom>
          </p:spPr>
        </p:pic>
      </p:grpSp>
      <p:pic>
        <p:nvPicPr>
          <p:cNvPr id="3" name="Object 10">
            <a:extLst>
              <a:ext uri="{FF2B5EF4-FFF2-40B4-BE49-F238E27FC236}">
                <a16:creationId xmlns:a16="http://schemas.microsoft.com/office/drawing/2014/main" id="{41C1BF57-319D-4296-281B-87468CF9759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364" y="190500"/>
            <a:ext cx="4205009" cy="121928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7A1400C-3730-F8B2-ADA5-5A922F84D311}"/>
              </a:ext>
            </a:extLst>
          </p:cNvPr>
          <p:cNvSpPr/>
          <p:nvPr/>
        </p:nvSpPr>
        <p:spPr>
          <a:xfrm>
            <a:off x="7696200" y="6896100"/>
            <a:ext cx="2133600" cy="69245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제목클릭시 해당 글페이지로 이동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AF58BFF-FBC0-8822-38DE-1B77738EAA94}"/>
              </a:ext>
            </a:extLst>
          </p:cNvPr>
          <p:cNvSpPr/>
          <p:nvPr/>
        </p:nvSpPr>
        <p:spPr>
          <a:xfrm>
            <a:off x="14249400" y="5676900"/>
            <a:ext cx="1600200" cy="54005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해당 글 삭제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1D2306-3DE8-1F4D-5ABE-0B26905B889B}"/>
              </a:ext>
            </a:extLst>
          </p:cNvPr>
          <p:cNvSpPr/>
          <p:nvPr/>
        </p:nvSpPr>
        <p:spPr>
          <a:xfrm>
            <a:off x="7938320" y="5358255"/>
            <a:ext cx="1874274" cy="17174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B67FF82-C65B-5B08-2C60-7BFBE493C86B}"/>
              </a:ext>
            </a:extLst>
          </p:cNvPr>
          <p:cNvSpPr/>
          <p:nvPr/>
        </p:nvSpPr>
        <p:spPr>
          <a:xfrm>
            <a:off x="12954000" y="5643716"/>
            <a:ext cx="1066800" cy="11041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90373" y="450997"/>
            <a:ext cx="3692518" cy="6982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84534" y="1671511"/>
            <a:ext cx="14718931" cy="7531085"/>
            <a:chOff x="1783392" y="1462563"/>
            <a:chExt cx="14718931" cy="7531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3392" y="1462563"/>
              <a:ext cx="14718931" cy="7531085"/>
            </a:xfrm>
            <a:prstGeom prst="rect">
              <a:avLst/>
            </a:prstGeom>
          </p:spPr>
        </p:pic>
      </p:grpSp>
      <p:pic>
        <p:nvPicPr>
          <p:cNvPr id="3" name="Object 10">
            <a:extLst>
              <a:ext uri="{FF2B5EF4-FFF2-40B4-BE49-F238E27FC236}">
                <a16:creationId xmlns:a16="http://schemas.microsoft.com/office/drawing/2014/main" id="{FA086CF8-A451-9CFA-0939-65B3CE021FA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364" y="190500"/>
            <a:ext cx="4205009" cy="121928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90373" y="455759"/>
            <a:ext cx="2549413" cy="6887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7319" y="1396264"/>
            <a:ext cx="15115645" cy="6934200"/>
            <a:chOff x="2819400" y="1866900"/>
            <a:chExt cx="13439245" cy="6096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 cstate="print"/>
            <a:srcRect l="5568" t="4595" b="12544"/>
            <a:stretch/>
          </p:blipFill>
          <p:spPr>
            <a:xfrm>
              <a:off x="2819400" y="1866900"/>
              <a:ext cx="13439245" cy="6096000"/>
            </a:xfrm>
            <a:prstGeom prst="rect">
              <a:avLst/>
            </a:prstGeom>
          </p:spPr>
        </p:pic>
      </p:grpSp>
      <p:pic>
        <p:nvPicPr>
          <p:cNvPr id="3" name="Object 10">
            <a:extLst>
              <a:ext uri="{FF2B5EF4-FFF2-40B4-BE49-F238E27FC236}">
                <a16:creationId xmlns:a16="http://schemas.microsoft.com/office/drawing/2014/main" id="{730A913A-B6D5-0BA9-E4CA-30E1F568784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364" y="190500"/>
            <a:ext cx="4205009" cy="12192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79F7369-175C-C4E1-141E-344A2EF48D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345"/>
          <a:stretch/>
        </p:blipFill>
        <p:spPr>
          <a:xfrm>
            <a:off x="9599294" y="6895564"/>
            <a:ext cx="8308258" cy="2869799"/>
          </a:xfrm>
          <a:prstGeom prst="rect">
            <a:avLst/>
          </a:prstGeom>
        </p:spPr>
      </p:pic>
      <p:pic>
        <p:nvPicPr>
          <p:cNvPr id="7" name="Object 1">
            <a:extLst>
              <a:ext uri="{FF2B5EF4-FFF2-40B4-BE49-F238E27FC236}">
                <a16:creationId xmlns:a16="http://schemas.microsoft.com/office/drawing/2014/main" id="{9CEAF3F3-A16A-985B-E93F-CBAF9711ADCC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59343" y="6071405"/>
            <a:ext cx="3947242" cy="69828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90373" y="460521"/>
            <a:ext cx="1742127" cy="6792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161024" y="1866900"/>
            <a:ext cx="13965951" cy="6888738"/>
            <a:chOff x="2159882" y="1624392"/>
            <a:chExt cx="13965951" cy="68887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59882" y="1624392"/>
              <a:ext cx="13965951" cy="6888738"/>
            </a:xfrm>
            <a:prstGeom prst="rect">
              <a:avLst/>
            </a:prstGeom>
          </p:spPr>
        </p:pic>
      </p:grpSp>
      <p:pic>
        <p:nvPicPr>
          <p:cNvPr id="3" name="Object 10">
            <a:extLst>
              <a:ext uri="{FF2B5EF4-FFF2-40B4-BE49-F238E27FC236}">
                <a16:creationId xmlns:a16="http://schemas.microsoft.com/office/drawing/2014/main" id="{780A85F7-4D3B-5DC2-3DFD-3F3145579BE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364" y="190500"/>
            <a:ext cx="4205009" cy="121928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90373" y="445847"/>
            <a:ext cx="3140232" cy="6982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668754" y="1665132"/>
            <a:ext cx="12950491" cy="7133450"/>
            <a:chOff x="2213309" y="1439050"/>
            <a:chExt cx="13859096" cy="74076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13309" y="1439050"/>
              <a:ext cx="13859096" cy="7407614"/>
            </a:xfrm>
            <a:prstGeom prst="rect">
              <a:avLst/>
            </a:prstGeom>
          </p:spPr>
        </p:pic>
      </p:grpSp>
      <p:pic>
        <p:nvPicPr>
          <p:cNvPr id="3" name="Object 10">
            <a:extLst>
              <a:ext uri="{FF2B5EF4-FFF2-40B4-BE49-F238E27FC236}">
                <a16:creationId xmlns:a16="http://schemas.microsoft.com/office/drawing/2014/main" id="{6ED579AE-A161-D6CE-6FB6-FE4BFD8B5F8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364" y="190500"/>
            <a:ext cx="4205009" cy="12192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03503" y="0"/>
            <a:ext cx="1483163" cy="10392381"/>
            <a:chOff x="16903503" y="0"/>
            <a:chExt cx="1483163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03503" y="0"/>
              <a:ext cx="1483163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8344" y="2650402"/>
            <a:ext cx="12750653" cy="123557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7681" y="427663"/>
            <a:ext cx="5893571" cy="12288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2439" y="1501984"/>
            <a:ext cx="1346667" cy="493714"/>
            <a:chOff x="672439" y="1501984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2439" y="1501984"/>
              <a:ext cx="1346667" cy="49371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67000" y="4879909"/>
            <a:ext cx="12240453" cy="399011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90373" y="460521"/>
            <a:ext cx="3866003" cy="6792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681340" y="1257300"/>
            <a:ext cx="13320659" cy="8598747"/>
            <a:chOff x="2411357" y="1415380"/>
            <a:chExt cx="12925318" cy="820696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1357" y="1415380"/>
              <a:ext cx="12925318" cy="8206967"/>
            </a:xfrm>
            <a:prstGeom prst="rect">
              <a:avLst/>
            </a:prstGeom>
          </p:spPr>
        </p:pic>
      </p:grpSp>
      <p:pic>
        <p:nvPicPr>
          <p:cNvPr id="3" name="Object 10">
            <a:extLst>
              <a:ext uri="{FF2B5EF4-FFF2-40B4-BE49-F238E27FC236}">
                <a16:creationId xmlns:a16="http://schemas.microsoft.com/office/drawing/2014/main" id="{E8C344E4-D9B0-3AAF-8891-DD203F5CDB0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364" y="190500"/>
            <a:ext cx="4205009" cy="121928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90373" y="460521"/>
            <a:ext cx="4319299" cy="6792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3400" y="1679806"/>
            <a:ext cx="13868400" cy="7086600"/>
            <a:chOff x="3452233" y="1919711"/>
            <a:chExt cx="12524248" cy="640686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 cstate="print"/>
            <a:srcRect l="8363" b="612"/>
            <a:stretch/>
          </p:blipFill>
          <p:spPr>
            <a:xfrm>
              <a:off x="3452233" y="1919711"/>
              <a:ext cx="12524248" cy="6406861"/>
            </a:xfrm>
            <a:prstGeom prst="rect">
              <a:avLst/>
            </a:prstGeom>
          </p:spPr>
        </p:pic>
      </p:grpSp>
      <p:pic>
        <p:nvPicPr>
          <p:cNvPr id="3" name="Object 10">
            <a:extLst>
              <a:ext uri="{FF2B5EF4-FFF2-40B4-BE49-F238E27FC236}">
                <a16:creationId xmlns:a16="http://schemas.microsoft.com/office/drawing/2014/main" id="{63CB3FF4-8E61-7EC5-A235-015F4501E41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364" y="190500"/>
            <a:ext cx="4205009" cy="121928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61ACFA6-6A63-8DDD-C2AB-D84D41F6DD78}"/>
              </a:ext>
            </a:extLst>
          </p:cNvPr>
          <p:cNvSpPr/>
          <p:nvPr/>
        </p:nvSpPr>
        <p:spPr>
          <a:xfrm>
            <a:off x="9144000" y="4686300"/>
            <a:ext cx="1699137" cy="2250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33B4251-CF4B-E9DD-C09B-A03CEB4AB7D1}"/>
              </a:ext>
            </a:extLst>
          </p:cNvPr>
          <p:cNvSpPr/>
          <p:nvPr/>
        </p:nvSpPr>
        <p:spPr>
          <a:xfrm>
            <a:off x="11430000" y="4914900"/>
            <a:ext cx="4267200" cy="18288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회원삭제 클릭 시 해당 회원을 </a:t>
            </a:r>
            <a:r>
              <a:rPr lang="ko-KR" altLang="en-US" sz="2400" b="1" dirty="0" err="1">
                <a:solidFill>
                  <a:schemeClr val="tx1"/>
                </a:solidFill>
              </a:rPr>
              <a:t>삭제처리함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F61D7A2-4132-8F59-2ADB-EB7240DCC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56544"/>
            <a:ext cx="12818560" cy="6714484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90373" y="460521"/>
            <a:ext cx="4290727" cy="679242"/>
          </a:xfrm>
          <a:prstGeom prst="rect">
            <a:avLst/>
          </a:prstGeom>
        </p:spPr>
      </p:pic>
      <p:pic>
        <p:nvPicPr>
          <p:cNvPr id="3" name="Object 10">
            <a:extLst>
              <a:ext uri="{FF2B5EF4-FFF2-40B4-BE49-F238E27FC236}">
                <a16:creationId xmlns:a16="http://schemas.microsoft.com/office/drawing/2014/main" id="{47337175-BDEB-4BFD-FD0B-80847D7A2B3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364" y="190500"/>
            <a:ext cx="4205009" cy="121928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FE81476-B714-C624-FF26-0583D1CB5BB6}"/>
              </a:ext>
            </a:extLst>
          </p:cNvPr>
          <p:cNvSpPr/>
          <p:nvPr/>
        </p:nvSpPr>
        <p:spPr>
          <a:xfrm>
            <a:off x="4008318" y="6081460"/>
            <a:ext cx="1981200" cy="6788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E2BF30-2889-FD28-DAB7-C2B44E302C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2284" y="1028700"/>
            <a:ext cx="9861135" cy="450381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968494C-9764-EF8E-7748-BE5B22253291}"/>
              </a:ext>
            </a:extLst>
          </p:cNvPr>
          <p:cNvSpPr/>
          <p:nvPr/>
        </p:nvSpPr>
        <p:spPr>
          <a:xfrm>
            <a:off x="4191000" y="3490592"/>
            <a:ext cx="3631449" cy="1470121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문의내역 게시글을 누르면 문의내역 처리 페이지로 이동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F1943E-7D51-756B-7CD0-4E73F0F94B34}"/>
              </a:ext>
            </a:extLst>
          </p:cNvPr>
          <p:cNvSpPr/>
          <p:nvPr/>
        </p:nvSpPr>
        <p:spPr>
          <a:xfrm>
            <a:off x="15849600" y="4429233"/>
            <a:ext cx="1600200" cy="7142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EBF104D-ED39-ED6F-6336-08D2D8C3F7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0207" y="5613786"/>
            <a:ext cx="5276671" cy="1728721"/>
          </a:xfrm>
          <a:prstGeom prst="rect">
            <a:avLst/>
          </a:prstGeom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E049E1B8-50D5-99CE-D76E-26CD39EDABC6}"/>
              </a:ext>
            </a:extLst>
          </p:cNvPr>
          <p:cNvSpPr/>
          <p:nvPr/>
        </p:nvSpPr>
        <p:spPr>
          <a:xfrm>
            <a:off x="13047160" y="4960713"/>
            <a:ext cx="572455" cy="811193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BDF77C4-FEE7-10C5-5CF7-BAF3ADF2C4B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0067" b="23536"/>
          <a:stretch/>
        </p:blipFill>
        <p:spPr>
          <a:xfrm>
            <a:off x="12844284" y="7756180"/>
            <a:ext cx="3027439" cy="1922251"/>
          </a:xfrm>
          <a:prstGeom prst="rect">
            <a:avLst/>
          </a:prstGeom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976A96C2-3768-3743-876E-F6E1B83B53AD}"/>
              </a:ext>
            </a:extLst>
          </p:cNvPr>
          <p:cNvSpPr/>
          <p:nvPr/>
        </p:nvSpPr>
        <p:spPr>
          <a:xfrm>
            <a:off x="14162152" y="6840823"/>
            <a:ext cx="572455" cy="811193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29F1EC91-6FEF-4789-B0DE-7AC866C15245}"/>
              </a:ext>
            </a:extLst>
          </p:cNvPr>
          <p:cNvSpPr/>
          <p:nvPr/>
        </p:nvSpPr>
        <p:spPr>
          <a:xfrm rot="18690877">
            <a:off x="11768376" y="6289048"/>
            <a:ext cx="268176" cy="2787692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07965A4-469A-92EB-204D-6DE14E6FDE28}"/>
              </a:ext>
            </a:extLst>
          </p:cNvPr>
          <p:cNvSpPr/>
          <p:nvPr/>
        </p:nvSpPr>
        <p:spPr>
          <a:xfrm>
            <a:off x="12108631" y="3082377"/>
            <a:ext cx="4159822" cy="1315274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처리완료 버튼을 누르면</a:t>
            </a:r>
            <a:r>
              <a:rPr lang="en-US" altLang="ko-KR" sz="2400" b="1" dirty="0">
                <a:solidFill>
                  <a:schemeClr val="tx1"/>
                </a:solidFill>
              </a:rPr>
              <a:t> </a:t>
            </a:r>
            <a:r>
              <a:rPr lang="ko-KR" altLang="en-US" sz="2400" b="1" dirty="0">
                <a:solidFill>
                  <a:schemeClr val="tx1"/>
                </a:solidFill>
              </a:rPr>
              <a:t>처리완료 팝업창이 뜨고 처리 여부가 </a:t>
            </a:r>
            <a:r>
              <a:rPr lang="en-US" altLang="ko-KR" sz="2400" b="1" dirty="0">
                <a:solidFill>
                  <a:schemeClr val="tx1"/>
                </a:solidFill>
              </a:rPr>
              <a:t>‘</a:t>
            </a:r>
            <a:r>
              <a:rPr lang="ko-KR" altLang="en-US" sz="2400" b="1" dirty="0">
                <a:solidFill>
                  <a:schemeClr val="tx1"/>
                </a:solidFill>
              </a:rPr>
              <a:t>처리</a:t>
            </a:r>
            <a:r>
              <a:rPr lang="en-US" altLang="ko-KR" sz="2400" b="1" dirty="0">
                <a:solidFill>
                  <a:schemeClr val="tx1"/>
                </a:solidFill>
              </a:rPr>
              <a:t>’</a:t>
            </a:r>
            <a:r>
              <a:rPr lang="ko-KR" altLang="en-US" sz="2400" b="1" dirty="0">
                <a:solidFill>
                  <a:schemeClr val="tx1"/>
                </a:solidFill>
              </a:rPr>
              <a:t>로 바뀜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970" y="0"/>
            <a:ext cx="18259745" cy="10506666"/>
            <a:chOff x="25970" y="0"/>
            <a:chExt cx="18259745" cy="105066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70" y="0"/>
              <a:ext cx="18259745" cy="105066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2439" y="1501984"/>
            <a:ext cx="1346667" cy="493714"/>
            <a:chOff x="672439" y="1501984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2439" y="1501984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98735" y="1952571"/>
            <a:ext cx="9158864" cy="7890943"/>
            <a:chOff x="4498735" y="1952571"/>
            <a:chExt cx="9158864" cy="78909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98735" y="1952571"/>
              <a:ext cx="9158864" cy="7890943"/>
            </a:xfrm>
            <a:prstGeom prst="rect">
              <a:avLst/>
            </a:prstGeom>
          </p:spPr>
        </p:pic>
      </p:grpSp>
      <p:pic>
        <p:nvPicPr>
          <p:cNvPr id="4" name="Object 4">
            <a:extLst>
              <a:ext uri="{FF2B5EF4-FFF2-40B4-BE49-F238E27FC236}">
                <a16:creationId xmlns:a16="http://schemas.microsoft.com/office/drawing/2014/main" id="{E97D75DD-6CFA-F7AF-8238-F6105D84888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7681" y="427663"/>
            <a:ext cx="5617628" cy="122880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970" y="0"/>
            <a:ext cx="18259745" cy="10506666"/>
            <a:chOff x="25970" y="0"/>
            <a:chExt cx="18259745" cy="105066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70" y="0"/>
              <a:ext cx="18259745" cy="105066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2439" y="1501984"/>
            <a:ext cx="1346667" cy="493714"/>
            <a:chOff x="672439" y="1501984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2439" y="1501984"/>
              <a:ext cx="1346667" cy="493714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988B8E8-3DD1-A6CE-C7DB-DB3F7E604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6104" y="2324100"/>
            <a:ext cx="11039475" cy="6886575"/>
          </a:xfrm>
          <a:prstGeom prst="rect">
            <a:avLst/>
          </a:prstGeom>
        </p:spPr>
      </p:pic>
      <p:pic>
        <p:nvPicPr>
          <p:cNvPr id="10" name="Object 4">
            <a:extLst>
              <a:ext uri="{FF2B5EF4-FFF2-40B4-BE49-F238E27FC236}">
                <a16:creationId xmlns:a16="http://schemas.microsoft.com/office/drawing/2014/main" id="{104B6129-06E6-995B-703A-1B06613DA79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7681" y="427663"/>
            <a:ext cx="6555428" cy="122880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970" y="0"/>
            <a:ext cx="18259745" cy="10506666"/>
            <a:chOff x="25970" y="0"/>
            <a:chExt cx="18259745" cy="105066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70" y="0"/>
              <a:ext cx="18259745" cy="105066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2439" y="1501984"/>
            <a:ext cx="1346667" cy="493714"/>
            <a:chOff x="672439" y="1501984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2439" y="1501984"/>
              <a:ext cx="1346667" cy="493714"/>
            </a:xfrm>
            <a:prstGeom prst="rect">
              <a:avLst/>
            </a:prstGeom>
          </p:spPr>
        </p:pic>
      </p:grpSp>
      <p:pic>
        <p:nvPicPr>
          <p:cNvPr id="63" name="그림 62">
            <a:extLst>
              <a:ext uri="{FF2B5EF4-FFF2-40B4-BE49-F238E27FC236}">
                <a16:creationId xmlns:a16="http://schemas.microsoft.com/office/drawing/2014/main" id="{35DA5ACD-F190-3B24-C617-7A63D7972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0367" y="2324100"/>
            <a:ext cx="11410950" cy="6886575"/>
          </a:xfrm>
          <a:prstGeom prst="rect">
            <a:avLst/>
          </a:prstGeom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03D10EA5-4BFD-2A07-7204-9763ACB3433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7681" y="427663"/>
            <a:ext cx="6555428" cy="122880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28344" y="2637023"/>
            <a:ext cx="3343670" cy="5693966"/>
            <a:chOff x="2928344" y="2637023"/>
            <a:chExt cx="3343670" cy="56939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28344" y="2637023"/>
              <a:ext cx="3343670" cy="56939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24296" y="5692410"/>
            <a:ext cx="2397635" cy="208621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09058" y="2985349"/>
            <a:ext cx="2201395" cy="5652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72014" y="2637023"/>
            <a:ext cx="3343670" cy="5693966"/>
            <a:chOff x="6272014" y="2637023"/>
            <a:chExt cx="3343670" cy="569396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2014" y="2637023"/>
              <a:ext cx="3343670" cy="569396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22427" y="5308294"/>
            <a:ext cx="2681054" cy="251339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04296" y="2985349"/>
            <a:ext cx="1783186" cy="5557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81068" y="2666497"/>
            <a:ext cx="3309054" cy="5635018"/>
            <a:chOff x="9581068" y="2666497"/>
            <a:chExt cx="3309054" cy="56350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81068" y="2666497"/>
              <a:ext cx="3309054" cy="563501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12876" y="5175961"/>
            <a:ext cx="3088492" cy="300334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99533" y="2985349"/>
            <a:ext cx="1811757" cy="5557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869326" y="2678261"/>
            <a:ext cx="3295238" cy="5611490"/>
            <a:chOff x="12869326" y="2678261"/>
            <a:chExt cx="3295238" cy="56114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69326" y="2678261"/>
              <a:ext cx="3295238" cy="561149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310001" y="5635267"/>
            <a:ext cx="2277159" cy="165903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273208" y="2985349"/>
            <a:ext cx="1802233" cy="5557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913139" y="3709617"/>
            <a:ext cx="1436184" cy="1433241"/>
            <a:chOff x="3913139" y="3709617"/>
            <a:chExt cx="1436184" cy="143324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13139" y="3709617"/>
              <a:ext cx="1436184" cy="14332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08377" y="3709617"/>
            <a:ext cx="1436184" cy="1433241"/>
            <a:chOff x="7208377" y="3709617"/>
            <a:chExt cx="1436184" cy="143324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08377" y="3709617"/>
              <a:ext cx="1436184" cy="1433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798853" y="3709617"/>
            <a:ext cx="1436184" cy="1433241"/>
            <a:chOff x="13798853" y="3709617"/>
            <a:chExt cx="1436184" cy="143324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798853" y="3709617"/>
              <a:ext cx="1436184" cy="14332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535291" y="3709617"/>
            <a:ext cx="1436184" cy="1433241"/>
            <a:chOff x="10535291" y="3709617"/>
            <a:chExt cx="1436184" cy="143324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535291" y="3709617"/>
              <a:ext cx="1436184" cy="143324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67681" y="427663"/>
            <a:ext cx="4262152" cy="121928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72439" y="1501984"/>
            <a:ext cx="1346667" cy="493714"/>
            <a:chOff x="672439" y="1501984"/>
            <a:chExt cx="1346667" cy="49371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2439" y="1501984"/>
              <a:ext cx="1346667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32381" y="0"/>
            <a:ext cx="8451487" cy="10392381"/>
            <a:chOff x="-6432381" y="0"/>
            <a:chExt cx="845148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32381" y="0"/>
              <a:ext cx="8451487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93062" y="2834980"/>
            <a:ext cx="14049852" cy="47399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7680" y="427662"/>
            <a:ext cx="6887218" cy="12288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2439" y="1501984"/>
            <a:ext cx="1346667" cy="493714"/>
            <a:chOff x="672439" y="1501984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2439" y="1501984"/>
              <a:ext cx="1346667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57972" y="-3723706"/>
            <a:ext cx="9405562" cy="14764580"/>
            <a:chOff x="10357972" y="-3723706"/>
            <a:chExt cx="9405562" cy="147645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8880000">
              <a:off x="10357972" y="-3723706"/>
              <a:ext cx="9405562" cy="147645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5354" y="1122516"/>
            <a:ext cx="4508814" cy="7313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40590" y="2012352"/>
            <a:ext cx="1346667" cy="493714"/>
            <a:chOff x="1340590" y="2012352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0590" y="2012352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62417" y="3593165"/>
            <a:ext cx="9281563" cy="26083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7C764FE4-45C1-7CFD-7329-7388640FA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61" y="7000236"/>
            <a:ext cx="12203576" cy="29921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4F99AED-909D-7348-3AF5-F3CDEF6922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6" r="995" b="-1"/>
          <a:stretch/>
        </p:blipFill>
        <p:spPr>
          <a:xfrm>
            <a:off x="414861" y="1362195"/>
            <a:ext cx="12187690" cy="5900115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90373" y="452264"/>
            <a:ext cx="4075346" cy="695756"/>
          </a:xfrm>
          <a:prstGeom prst="rect">
            <a:avLst/>
          </a:prstGeom>
        </p:spPr>
      </p:pic>
      <p:pic>
        <p:nvPicPr>
          <p:cNvPr id="3" name="Object 10">
            <a:extLst>
              <a:ext uri="{FF2B5EF4-FFF2-40B4-BE49-F238E27FC236}">
                <a16:creationId xmlns:a16="http://schemas.microsoft.com/office/drawing/2014/main" id="{11E7BA6B-68EF-4EB4-2BF5-31C769CC280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5364" y="190500"/>
            <a:ext cx="4205009" cy="1219285"/>
          </a:xfrm>
          <a:prstGeom prst="rect">
            <a:avLst/>
          </a:prstGeom>
        </p:spPr>
      </p:pic>
      <p:grpSp>
        <p:nvGrpSpPr>
          <p:cNvPr id="7" name="그룹 1003">
            <a:extLst>
              <a:ext uri="{FF2B5EF4-FFF2-40B4-BE49-F238E27FC236}">
                <a16:creationId xmlns:a16="http://schemas.microsoft.com/office/drawing/2014/main" id="{FBC02A03-2BE0-DBFD-3F09-BB1222DFFAEC}"/>
              </a:ext>
            </a:extLst>
          </p:cNvPr>
          <p:cNvGrpSpPr/>
          <p:nvPr/>
        </p:nvGrpSpPr>
        <p:grpSpPr>
          <a:xfrm>
            <a:off x="10465743" y="800142"/>
            <a:ext cx="2036122" cy="592074"/>
            <a:chOff x="1001045" y="1379840"/>
            <a:chExt cx="2036122" cy="592074"/>
          </a:xfrm>
        </p:grpSpPr>
        <p:grpSp>
          <p:nvGrpSpPr>
            <p:cNvPr id="8" name="그룹 1004">
              <a:extLst>
                <a:ext uri="{FF2B5EF4-FFF2-40B4-BE49-F238E27FC236}">
                  <a16:creationId xmlns:a16="http://schemas.microsoft.com/office/drawing/2014/main" id="{7913CF2B-D929-4FFF-167E-AAED8EE115E0}"/>
                </a:ext>
              </a:extLst>
            </p:cNvPr>
            <p:cNvGrpSpPr/>
            <p:nvPr/>
          </p:nvGrpSpPr>
          <p:grpSpPr>
            <a:xfrm>
              <a:off x="1001045" y="1379840"/>
              <a:ext cx="2007551" cy="592074"/>
              <a:chOff x="1001045" y="1379840"/>
              <a:chExt cx="2007551" cy="592074"/>
            </a:xfrm>
          </p:grpSpPr>
          <p:pic>
            <p:nvPicPr>
              <p:cNvPr id="10" name="Object 10">
                <a:extLst>
                  <a:ext uri="{FF2B5EF4-FFF2-40B4-BE49-F238E27FC236}">
                    <a16:creationId xmlns:a16="http://schemas.microsoft.com/office/drawing/2014/main" id="{D95DBB19-C546-55C4-D1EB-A603AF246F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01045" y="1379840"/>
                <a:ext cx="2007551" cy="592074"/>
              </a:xfrm>
              <a:prstGeom prst="rect">
                <a:avLst/>
              </a:prstGeom>
            </p:spPr>
          </p:pic>
        </p:grpSp>
        <p:pic>
          <p:nvPicPr>
            <p:cNvPr id="9" name="Object 12">
              <a:extLst>
                <a:ext uri="{FF2B5EF4-FFF2-40B4-BE49-F238E27FC236}">
                  <a16:creationId xmlns:a16="http://schemas.microsoft.com/office/drawing/2014/main" id="{FB2BAC9A-FA30-F3EE-2310-F906B390F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1416" y="1398888"/>
              <a:ext cx="1434395" cy="543005"/>
            </a:xfrm>
            <a:prstGeom prst="rect">
              <a:avLst/>
            </a:prstGeom>
          </p:spPr>
        </p:pic>
      </p:grpSp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E3284FDD-81A2-1D89-85AE-7E0E62200FC3}"/>
              </a:ext>
            </a:extLst>
          </p:cNvPr>
          <p:cNvGrpSpPr/>
          <p:nvPr/>
        </p:nvGrpSpPr>
        <p:grpSpPr>
          <a:xfrm>
            <a:off x="8323891" y="7134980"/>
            <a:ext cx="9641081" cy="2266034"/>
            <a:chOff x="2440664" y="6281765"/>
            <a:chExt cx="13631738" cy="3238761"/>
          </a:xfrm>
        </p:grpSpPr>
        <p:pic>
          <p:nvPicPr>
            <p:cNvPr id="12" name="Object 6">
              <a:extLst>
                <a:ext uri="{FF2B5EF4-FFF2-40B4-BE49-F238E27FC236}">
                  <a16:creationId xmlns:a16="http://schemas.microsoft.com/office/drawing/2014/main" id="{9CD764A7-E643-6F39-CD96-EBED345E0A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l="12088" t="15119" r="3648" b="-791"/>
            <a:stretch/>
          </p:blipFill>
          <p:spPr>
            <a:xfrm>
              <a:off x="2440664" y="6281765"/>
              <a:ext cx="13631738" cy="3238761"/>
            </a:xfrm>
            <a:prstGeom prst="rect">
              <a:avLst/>
            </a:prstGeom>
          </p:spPr>
        </p:pic>
      </p:grpSp>
      <p:grpSp>
        <p:nvGrpSpPr>
          <p:cNvPr id="13" name="그룹 1005">
            <a:extLst>
              <a:ext uri="{FF2B5EF4-FFF2-40B4-BE49-F238E27FC236}">
                <a16:creationId xmlns:a16="http://schemas.microsoft.com/office/drawing/2014/main" id="{4E0B85AB-8E61-46B6-CFAF-65855DF0EA18}"/>
              </a:ext>
            </a:extLst>
          </p:cNvPr>
          <p:cNvGrpSpPr/>
          <p:nvPr/>
        </p:nvGrpSpPr>
        <p:grpSpPr>
          <a:xfrm>
            <a:off x="15048271" y="6210300"/>
            <a:ext cx="2036127" cy="592074"/>
            <a:chOff x="1001045" y="5620879"/>
            <a:chExt cx="2036127" cy="592074"/>
          </a:xfrm>
        </p:grpSpPr>
        <p:grpSp>
          <p:nvGrpSpPr>
            <p:cNvPr id="14" name="그룹 1006">
              <a:extLst>
                <a:ext uri="{FF2B5EF4-FFF2-40B4-BE49-F238E27FC236}">
                  <a16:creationId xmlns:a16="http://schemas.microsoft.com/office/drawing/2014/main" id="{5D3A8A75-B1EE-96E5-73BB-7343A29463B2}"/>
                </a:ext>
              </a:extLst>
            </p:cNvPr>
            <p:cNvGrpSpPr/>
            <p:nvPr/>
          </p:nvGrpSpPr>
          <p:grpSpPr>
            <a:xfrm>
              <a:off x="1001045" y="5620879"/>
              <a:ext cx="2007551" cy="592074"/>
              <a:chOff x="1001045" y="5620879"/>
              <a:chExt cx="2007551" cy="592074"/>
            </a:xfrm>
          </p:grpSpPr>
          <p:pic>
            <p:nvPicPr>
              <p:cNvPr id="16" name="Object 16">
                <a:extLst>
                  <a:ext uri="{FF2B5EF4-FFF2-40B4-BE49-F238E27FC236}">
                    <a16:creationId xmlns:a16="http://schemas.microsoft.com/office/drawing/2014/main" id="{CDAA57BD-DBAA-EAA3-8348-68A1F5D25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01045" y="5620879"/>
                <a:ext cx="2007551" cy="592074"/>
              </a:xfrm>
              <a:prstGeom prst="rect">
                <a:avLst/>
              </a:prstGeom>
            </p:spPr>
          </p:pic>
        </p:grpSp>
        <p:pic>
          <p:nvPicPr>
            <p:cNvPr id="15" name="Object 18">
              <a:extLst>
                <a:ext uri="{FF2B5EF4-FFF2-40B4-BE49-F238E27FC236}">
                  <a16:creationId xmlns:a16="http://schemas.microsoft.com/office/drawing/2014/main" id="{C5394171-C416-B52D-51E3-DD7B68C90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1420" y="5639929"/>
              <a:ext cx="1453443" cy="552529"/>
            </a:xfrm>
            <a:prstGeom prst="rect">
              <a:avLst/>
            </a:prstGeom>
          </p:spPr>
        </p:pic>
      </p:grp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DC8C402-D13D-4B8E-DC52-B340DB7F855B}"/>
              </a:ext>
            </a:extLst>
          </p:cNvPr>
          <p:cNvCxnSpPr>
            <a:cxnSpLocks/>
          </p:cNvCxnSpPr>
          <p:nvPr/>
        </p:nvCxnSpPr>
        <p:spPr>
          <a:xfrm>
            <a:off x="10972800" y="1790700"/>
            <a:ext cx="4038600" cy="53754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98CB211-251E-D87D-DAA0-E375C0FC1A39}"/>
              </a:ext>
            </a:extLst>
          </p:cNvPr>
          <p:cNvSpPr/>
          <p:nvPr/>
        </p:nvSpPr>
        <p:spPr>
          <a:xfrm>
            <a:off x="9525000" y="1362195"/>
            <a:ext cx="2286000" cy="121324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F8E48A-277D-2AE6-5A31-526AEBBD22D8}"/>
              </a:ext>
            </a:extLst>
          </p:cNvPr>
          <p:cNvSpPr/>
          <p:nvPr/>
        </p:nvSpPr>
        <p:spPr>
          <a:xfrm>
            <a:off x="15316200" y="7166110"/>
            <a:ext cx="2286000" cy="121324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53502" y="460521"/>
            <a:ext cx="1614328" cy="6792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495" y="1867069"/>
            <a:ext cx="8622010" cy="6996796"/>
            <a:chOff x="5227626" y="2175996"/>
            <a:chExt cx="8622010" cy="69967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 cstate="print"/>
            <a:srcRect l="21210" t="13368" r="15388" b="9637"/>
            <a:stretch/>
          </p:blipFill>
          <p:spPr>
            <a:xfrm>
              <a:off x="5227626" y="2175996"/>
              <a:ext cx="8622010" cy="6996796"/>
            </a:xfrm>
            <a:prstGeom prst="rect">
              <a:avLst/>
            </a:prstGeom>
          </p:spPr>
        </p:pic>
      </p:grpSp>
      <p:pic>
        <p:nvPicPr>
          <p:cNvPr id="3" name="Object 10">
            <a:extLst>
              <a:ext uri="{FF2B5EF4-FFF2-40B4-BE49-F238E27FC236}">
                <a16:creationId xmlns:a16="http://schemas.microsoft.com/office/drawing/2014/main" id="{4A829B38-6EBA-520C-FF4B-647693A813E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364" y="190500"/>
            <a:ext cx="4205009" cy="1219285"/>
          </a:xfrm>
          <a:prstGeom prst="rect">
            <a:avLst/>
          </a:prstGeom>
        </p:spPr>
      </p:pic>
      <p:grpSp>
        <p:nvGrpSpPr>
          <p:cNvPr id="5" name="그룹 1001">
            <a:extLst>
              <a:ext uri="{FF2B5EF4-FFF2-40B4-BE49-F238E27FC236}">
                <a16:creationId xmlns:a16="http://schemas.microsoft.com/office/drawing/2014/main" id="{4BFAC2C6-DF3C-EE12-2514-2CA0387C49B6}"/>
              </a:ext>
            </a:extLst>
          </p:cNvPr>
          <p:cNvGrpSpPr/>
          <p:nvPr/>
        </p:nvGrpSpPr>
        <p:grpSpPr>
          <a:xfrm>
            <a:off x="8320670" y="862858"/>
            <a:ext cx="9594925" cy="4052166"/>
            <a:chOff x="1511447" y="1657847"/>
            <a:chExt cx="15262819" cy="6970021"/>
          </a:xfrm>
        </p:grpSpPr>
        <p:pic>
          <p:nvPicPr>
            <p:cNvPr id="6" name="Object 3">
              <a:extLst>
                <a:ext uri="{FF2B5EF4-FFF2-40B4-BE49-F238E27FC236}">
                  <a16:creationId xmlns:a16="http://schemas.microsoft.com/office/drawing/2014/main" id="{EFCC563E-B199-8541-62EF-D1C804301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1447" y="1657847"/>
              <a:ext cx="15262819" cy="6970021"/>
            </a:xfrm>
            <a:prstGeom prst="rect">
              <a:avLst/>
            </a:prstGeom>
          </p:spPr>
        </p:pic>
      </p:grpSp>
      <p:pic>
        <p:nvPicPr>
          <p:cNvPr id="7" name="Object 3">
            <a:extLst>
              <a:ext uri="{FF2B5EF4-FFF2-40B4-BE49-F238E27FC236}">
                <a16:creationId xmlns:a16="http://schemas.microsoft.com/office/drawing/2014/main" id="{694B809A-4BE6-4E0F-7D0C-2232C2616554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29600" y="5696176"/>
            <a:ext cx="9685996" cy="4320137"/>
          </a:xfrm>
          <a:prstGeom prst="rect">
            <a:avLst/>
          </a:prstGeom>
        </p:spPr>
      </p:pic>
      <p:pic>
        <p:nvPicPr>
          <p:cNvPr id="8" name="Object 1">
            <a:extLst>
              <a:ext uri="{FF2B5EF4-FFF2-40B4-BE49-F238E27FC236}">
                <a16:creationId xmlns:a16="http://schemas.microsoft.com/office/drawing/2014/main" id="{46A211A9-786F-E2F2-CB75-112ED8F2F183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70653" y="270687"/>
            <a:ext cx="4655327" cy="698289"/>
          </a:xfrm>
          <a:prstGeom prst="rect">
            <a:avLst/>
          </a:prstGeom>
        </p:spPr>
      </p:pic>
      <p:pic>
        <p:nvPicPr>
          <p:cNvPr id="9" name="Object 1">
            <a:extLst>
              <a:ext uri="{FF2B5EF4-FFF2-40B4-BE49-F238E27FC236}">
                <a16:creationId xmlns:a16="http://schemas.microsoft.com/office/drawing/2014/main" id="{790A4B20-DD77-97A6-2D81-5F7225E16249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70653" y="5214295"/>
            <a:ext cx="5108689" cy="698289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1EC11690-A371-FC00-9C15-C583975E3B45}"/>
              </a:ext>
            </a:extLst>
          </p:cNvPr>
          <p:cNvSpPr/>
          <p:nvPr/>
        </p:nvSpPr>
        <p:spPr>
          <a:xfrm>
            <a:off x="12503016" y="2830340"/>
            <a:ext cx="990600" cy="3810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FFB25B-E1AF-3CBB-B760-435EA1F376B0}"/>
              </a:ext>
            </a:extLst>
          </p:cNvPr>
          <p:cNvSpPr/>
          <p:nvPr/>
        </p:nvSpPr>
        <p:spPr>
          <a:xfrm>
            <a:off x="5024830" y="4039149"/>
            <a:ext cx="1452170" cy="110435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E61B2A46-7C6D-3548-A2E6-9FFC8357F332}"/>
              </a:ext>
            </a:extLst>
          </p:cNvPr>
          <p:cNvSpPr/>
          <p:nvPr/>
        </p:nvSpPr>
        <p:spPr>
          <a:xfrm>
            <a:off x="12577298" y="7856244"/>
            <a:ext cx="990600" cy="3810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9C69A9A7-DA52-24EB-DA1F-868C0AB5B31F}"/>
              </a:ext>
            </a:extLst>
          </p:cNvPr>
          <p:cNvSpPr/>
          <p:nvPr/>
        </p:nvSpPr>
        <p:spPr>
          <a:xfrm>
            <a:off x="6922996" y="4605645"/>
            <a:ext cx="990600" cy="3810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10">
            <a:extLst>
              <a:ext uri="{FF2B5EF4-FFF2-40B4-BE49-F238E27FC236}">
                <a16:creationId xmlns:a16="http://schemas.microsoft.com/office/drawing/2014/main" id="{996CAEE0-E8B3-A5F9-9BD1-BC0327B73AE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364" y="190500"/>
            <a:ext cx="4205009" cy="1219285"/>
          </a:xfrm>
          <a:prstGeom prst="rect">
            <a:avLst/>
          </a:prstGeom>
        </p:spPr>
      </p:pic>
      <p:grpSp>
        <p:nvGrpSpPr>
          <p:cNvPr id="5" name="그룹 1001">
            <a:extLst>
              <a:ext uri="{FF2B5EF4-FFF2-40B4-BE49-F238E27FC236}">
                <a16:creationId xmlns:a16="http://schemas.microsoft.com/office/drawing/2014/main" id="{09426380-93DA-4661-FA5B-CEA4AB0194CF}"/>
              </a:ext>
            </a:extLst>
          </p:cNvPr>
          <p:cNvGrpSpPr/>
          <p:nvPr/>
        </p:nvGrpSpPr>
        <p:grpSpPr>
          <a:xfrm>
            <a:off x="808029" y="2324469"/>
            <a:ext cx="8610600" cy="3481282"/>
            <a:chOff x="2058380" y="2158759"/>
            <a:chExt cx="14475961" cy="4970082"/>
          </a:xfrm>
        </p:grpSpPr>
        <p:pic>
          <p:nvPicPr>
            <p:cNvPr id="6" name="Object 3">
              <a:extLst>
                <a:ext uri="{FF2B5EF4-FFF2-40B4-BE49-F238E27FC236}">
                  <a16:creationId xmlns:a16="http://schemas.microsoft.com/office/drawing/2014/main" id="{5AAD9016-5C87-C867-E8F0-E0FAC7F398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/>
            <a:srcRect l="6284" t="4501" r="4929" b="19719"/>
            <a:stretch/>
          </p:blipFill>
          <p:spPr>
            <a:xfrm>
              <a:off x="2058380" y="2158759"/>
              <a:ext cx="14475961" cy="4970082"/>
            </a:xfrm>
            <a:prstGeom prst="rect">
              <a:avLst/>
            </a:prstGeom>
          </p:spPr>
        </p:pic>
      </p:grpSp>
      <p:pic>
        <p:nvPicPr>
          <p:cNvPr id="7" name="Object 1">
            <a:extLst>
              <a:ext uri="{FF2B5EF4-FFF2-40B4-BE49-F238E27FC236}">
                <a16:creationId xmlns:a16="http://schemas.microsoft.com/office/drawing/2014/main" id="{BCCDD942-87EB-73FE-115E-BDCC9C14C7F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54677" y="416318"/>
            <a:ext cx="1614328" cy="679242"/>
          </a:xfrm>
          <a:prstGeom prst="rect">
            <a:avLst/>
          </a:prstGeom>
        </p:spPr>
      </p:pic>
      <p:pic>
        <p:nvPicPr>
          <p:cNvPr id="8" name="Object 1">
            <a:extLst>
              <a:ext uri="{FF2B5EF4-FFF2-40B4-BE49-F238E27FC236}">
                <a16:creationId xmlns:a16="http://schemas.microsoft.com/office/drawing/2014/main" id="{BBD51517-71F3-B0D6-63CB-96DA5121F792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85665" y="1615450"/>
            <a:ext cx="4655327" cy="698289"/>
          </a:xfrm>
          <a:prstGeom prst="rect">
            <a:avLst/>
          </a:prstGeom>
        </p:spPr>
      </p:pic>
      <p:pic>
        <p:nvPicPr>
          <p:cNvPr id="9" name="Object 1">
            <a:extLst>
              <a:ext uri="{FF2B5EF4-FFF2-40B4-BE49-F238E27FC236}">
                <a16:creationId xmlns:a16="http://schemas.microsoft.com/office/drawing/2014/main" id="{E9C57041-743E-0B8F-8B9E-12C80F97DAF2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54646" y="5212691"/>
            <a:ext cx="5108689" cy="69828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A4013B7-5CD7-EF81-1729-4B2545AD542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8" t="23644" r="12987" b="12585"/>
          <a:stretch/>
        </p:blipFill>
        <p:spPr>
          <a:xfrm>
            <a:off x="8137645" y="6050621"/>
            <a:ext cx="4671347" cy="358867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14F8EF9-4679-7AE3-6A93-4C1D263D08B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3" t="19661" r="18550" b="17174"/>
          <a:stretch/>
        </p:blipFill>
        <p:spPr>
          <a:xfrm>
            <a:off x="12940247" y="6033415"/>
            <a:ext cx="4911438" cy="3599740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57B92180-8E4B-1F9B-EA28-F7102C19ECF7}"/>
              </a:ext>
            </a:extLst>
          </p:cNvPr>
          <p:cNvSpPr/>
          <p:nvPr/>
        </p:nvSpPr>
        <p:spPr>
          <a:xfrm>
            <a:off x="4382356" y="3911343"/>
            <a:ext cx="990600" cy="3810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55423421-C30D-3F72-7FF1-5B66DEC37F1C}"/>
              </a:ext>
            </a:extLst>
          </p:cNvPr>
          <p:cNvSpPr/>
          <p:nvPr/>
        </p:nvSpPr>
        <p:spPr>
          <a:xfrm>
            <a:off x="12313691" y="8072010"/>
            <a:ext cx="990600" cy="3810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3B169D-1BD7-4AA0-0B16-E80529ECBA2C}"/>
              </a:ext>
            </a:extLst>
          </p:cNvPr>
          <p:cNvSpPr/>
          <p:nvPr/>
        </p:nvSpPr>
        <p:spPr>
          <a:xfrm>
            <a:off x="7374" y="1229"/>
            <a:ext cx="18280626" cy="10285771"/>
          </a:xfrm>
          <a:prstGeom prst="rect">
            <a:avLst/>
          </a:prstGeom>
          <a:solidFill>
            <a:srgbClr val="F5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Object 10">
            <a:extLst>
              <a:ext uri="{FF2B5EF4-FFF2-40B4-BE49-F238E27FC236}">
                <a16:creationId xmlns:a16="http://schemas.microsoft.com/office/drawing/2014/main" id="{FB23DF2B-7F2D-4672-76CD-64BEC737763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364" y="190500"/>
            <a:ext cx="4205009" cy="12192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76FA220-D041-F5DF-A7B8-1553B88EF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083" y="2019300"/>
            <a:ext cx="13861834" cy="7010400"/>
          </a:xfrm>
          <a:prstGeom prst="rect">
            <a:avLst/>
          </a:prstGeom>
        </p:spPr>
      </p:pic>
      <p:pic>
        <p:nvPicPr>
          <p:cNvPr id="11" name="Object 1">
            <a:extLst>
              <a:ext uri="{FF2B5EF4-FFF2-40B4-BE49-F238E27FC236}">
                <a16:creationId xmlns:a16="http://schemas.microsoft.com/office/drawing/2014/main" id="{7446233E-27DA-44DB-CECC-EFA82062670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90373" y="460521"/>
            <a:ext cx="1407003" cy="67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885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8732" y="1409785"/>
            <a:ext cx="3228803" cy="6792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031658" y="666771"/>
            <a:ext cx="12870978" cy="8953458"/>
            <a:chOff x="2972004" y="1613860"/>
            <a:chExt cx="12087775" cy="804200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 cstate="print"/>
            <a:srcRect t="3651"/>
            <a:stretch/>
          </p:blipFill>
          <p:spPr>
            <a:xfrm>
              <a:off x="2972004" y="1613860"/>
              <a:ext cx="12087775" cy="80420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19400" y="6057900"/>
            <a:ext cx="2920210" cy="592074"/>
            <a:chOff x="7555787" y="841408"/>
            <a:chExt cx="2920210" cy="59207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555787" y="841408"/>
              <a:ext cx="2920210" cy="592074"/>
              <a:chOff x="7555787" y="841408"/>
              <a:chExt cx="2920210" cy="59207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555787" y="841408"/>
                <a:ext cx="2920210" cy="592074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63605" y="860457"/>
              <a:ext cx="2763033" cy="552529"/>
            </a:xfrm>
            <a:prstGeom prst="rect">
              <a:avLst/>
            </a:prstGeom>
          </p:spPr>
        </p:pic>
      </p:grpSp>
      <p:pic>
        <p:nvPicPr>
          <p:cNvPr id="3" name="Object 10">
            <a:extLst>
              <a:ext uri="{FF2B5EF4-FFF2-40B4-BE49-F238E27FC236}">
                <a16:creationId xmlns:a16="http://schemas.microsoft.com/office/drawing/2014/main" id="{FB23DF2B-7F2D-4672-76CD-64BEC7377637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5364" y="190500"/>
            <a:ext cx="4205009" cy="12192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90809" y="712914"/>
            <a:ext cx="13239331" cy="8861172"/>
            <a:chOff x="2707747" y="1453318"/>
            <a:chExt cx="12792703" cy="81560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2" cstate="print"/>
            <a:srcRect t="3412"/>
            <a:stretch/>
          </p:blipFill>
          <p:spPr>
            <a:xfrm>
              <a:off x="2707747" y="1453318"/>
              <a:ext cx="12792703" cy="8156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8336" y="7277100"/>
            <a:ext cx="6197918" cy="592074"/>
            <a:chOff x="6005140" y="841408"/>
            <a:chExt cx="6197918" cy="59207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005140" y="841408"/>
              <a:ext cx="6102680" cy="592074"/>
              <a:chOff x="6005140" y="841408"/>
              <a:chExt cx="6102680" cy="59207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005140" y="841408"/>
                <a:ext cx="6102680" cy="592074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2760" y="869436"/>
              <a:ext cx="6053976" cy="552529"/>
            </a:xfrm>
            <a:prstGeom prst="rect">
              <a:avLst/>
            </a:prstGeom>
          </p:spPr>
        </p:pic>
      </p:grpSp>
      <p:pic>
        <p:nvPicPr>
          <p:cNvPr id="3" name="Object 10">
            <a:extLst>
              <a:ext uri="{FF2B5EF4-FFF2-40B4-BE49-F238E27FC236}">
                <a16:creationId xmlns:a16="http://schemas.microsoft.com/office/drawing/2014/main" id="{C873CD04-8A8A-C217-D6EB-7D0A07CABB7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5364" y="190500"/>
            <a:ext cx="4205009" cy="1219285"/>
          </a:xfrm>
          <a:prstGeom prst="rect">
            <a:avLst/>
          </a:prstGeom>
        </p:spPr>
      </p:pic>
      <p:pic>
        <p:nvPicPr>
          <p:cNvPr id="5" name="Object 1">
            <a:extLst>
              <a:ext uri="{FF2B5EF4-FFF2-40B4-BE49-F238E27FC236}">
                <a16:creationId xmlns:a16="http://schemas.microsoft.com/office/drawing/2014/main" id="{5C1A6EA1-FD2B-2B5E-E4DB-EEF94CEDF1C4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8732" y="1409785"/>
            <a:ext cx="3228803" cy="67924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29F93C0-E233-3DB7-57B0-3E9624E52B5E}"/>
              </a:ext>
            </a:extLst>
          </p:cNvPr>
          <p:cNvSpPr/>
          <p:nvPr/>
        </p:nvSpPr>
        <p:spPr>
          <a:xfrm>
            <a:off x="10439400" y="8801100"/>
            <a:ext cx="2133600" cy="7422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106</Words>
  <Application>Microsoft Office PowerPoint</Application>
  <PresentationFormat>사용자 지정</PresentationFormat>
  <Paragraphs>16</Paragraphs>
  <Slides>38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2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tj-bu-702-11</cp:lastModifiedBy>
  <cp:revision>16</cp:revision>
  <dcterms:created xsi:type="dcterms:W3CDTF">2022-12-14T02:41:26Z</dcterms:created>
  <dcterms:modified xsi:type="dcterms:W3CDTF">2024-10-21T01:49:33Z</dcterms:modified>
</cp:coreProperties>
</file>